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07D06-829D-E9D8-5E00-94E0EB48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8367F3-E8C8-5267-1C2C-F32BD6FBD2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C291A4-5FBD-EE08-85C9-EB08F6E32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4FAE72-B938-8A19-84DE-BB4B9328B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9CFB7-67A3-6FBC-83DC-BFFA918A6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282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FC1F5-B024-1DE7-C3ED-9568C1030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3C3A27-10F6-E9CA-995E-EAE46D62D2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260611-1582-8912-D3D6-514A81AF6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01BB4-4EC3-3731-0C09-E8B317D9A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A2F4C-BE5A-E0C6-2E47-A7301D5C6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629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C61F80-67CD-9035-3AD5-0DE5FB6D9D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E76DE2-7ED6-4807-9C31-43CCFD54A9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EA1E5-4F88-1E8B-1C88-C4DBDAA34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77FDDA-18EC-9AAA-9F55-DEA193D17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A6601-7834-E80F-EDDD-638DDF138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287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D396D-A749-95DF-C555-E3972BA5D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186C9-E1B9-96DA-A66B-F9355C785C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D97C5-0596-4579-3B9E-C3BD3E32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69543-352E-BAE6-5534-0D4C9CF6E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19126-5AF8-BC11-9364-0894820A2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333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78304-66D9-D3F2-5CE1-3F68DEBCE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AE848-5833-03BD-FECD-22B241D10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64468-EECF-A293-379E-EB2FC9D53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D8E95-F07D-6BB0-20D1-F6E627B16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02F04-B603-4F7A-A653-C047304F4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321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AD6A-3B0A-54BE-C164-8EF7BDCBB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3A0BE-6A91-3562-65E8-563E33251E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1ABC45-222E-0128-BD4D-5F81A09313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D04BA-159C-B598-67FC-DDB7E1AE5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64F4BB-F9B0-E6EB-4C6D-69D1D5079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6E618F-A165-2610-31AB-43DF5955D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0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B59DC-D602-1D81-C8B1-288B9AD29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741C79-6F92-D53C-EB5B-2BD228C205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E225BD-3286-433C-A40A-0CCBC2D7C6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DE80F2-37B6-FE31-8744-5C1C4E7C61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9830D3-A225-A95A-E06E-77D328E317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585ED3-C3A9-D68F-CC65-AF8293CEA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A2AA28-6118-74F9-675C-EB767D1F7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A46D60-63D1-B047-B470-0C233E71D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451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9B1F9-DEDC-469A-B344-73A592783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D2EC4A-9F73-2681-56E4-3E4E13357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C05B48-7FE9-5090-8140-B7CD94D28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3B15E3-D0F9-0275-93F3-034646255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879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BF0A0A-8EA7-629D-CE96-140FEA5EA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76512E-230F-258E-84FA-791CD0118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7CFE86-C92B-026C-8D92-A88D67BE1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0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29097-0125-FDA4-F0E9-749D25B52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39E3F-A4C9-8698-2D4F-FE4B57814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B472AD-2907-3D86-E6AE-B818271E47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66D2E-5271-4E8C-6588-58466E5D3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793428-6666-54BA-0E90-93F12EB88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41994-69E1-3DD0-DD45-B8B0B7151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746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39C63-1707-0452-5425-504B67AA1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4E0584-D54C-BD71-1DA2-F6C1EB53E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6FFEAF-A89A-114C-3460-0CCB745360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29CD0C-A7D4-3F11-AB70-DEE96804A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7CA8B7-BEB5-5AD3-6341-5142582A6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99917F-70BB-9425-07FF-1D471E1B7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13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7FB7A3-0344-09C4-A43A-32EDE5A9D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9A0403-CCF3-43E3-C06D-72D433987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B6A782-949A-4361-71DE-8C91306978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12F20-791B-4E10-92A6-8C747DA9A8E6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A10AE4-FEBC-3037-6630-B7430238EF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BDCB9-D681-55B5-5324-A5D6702BAD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A6FAE-10B4-410F-9950-05D278488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55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>
            <a:extLst>
              <a:ext uri="{FF2B5EF4-FFF2-40B4-BE49-F238E27FC236}">
                <a16:creationId xmlns:a16="http://schemas.microsoft.com/office/drawing/2014/main" id="{45CA36EF-CDEB-CC81-809D-6E47BF72893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08038" y="257175"/>
            <a:ext cx="10937875" cy="6410325"/>
            <a:chOff x="509" y="162"/>
            <a:chExt cx="6890" cy="4038"/>
          </a:xfrm>
        </p:grpSpPr>
        <p:sp>
          <p:nvSpPr>
            <p:cNvPr id="8" name="AutoShape 3">
              <a:extLst>
                <a:ext uri="{FF2B5EF4-FFF2-40B4-BE49-F238E27FC236}">
                  <a16:creationId xmlns:a16="http://schemas.microsoft.com/office/drawing/2014/main" id="{3EB1C224-5472-E1CF-99AD-41D12DC4980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09" y="162"/>
              <a:ext cx="6890" cy="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53" name="Picture 5">
              <a:extLst>
                <a:ext uri="{FF2B5EF4-FFF2-40B4-BE49-F238E27FC236}">
                  <a16:creationId xmlns:a16="http://schemas.microsoft.com/office/drawing/2014/main" id="{8FDAB21B-9C65-50BC-0458-19F77B3C8B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" y="162"/>
              <a:ext cx="6898" cy="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85943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DEDCB3BF-9D43-CE6B-57DA-07AAC3A4737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71575" y="168275"/>
            <a:ext cx="9942513" cy="6689725"/>
            <a:chOff x="738" y="106"/>
            <a:chExt cx="6263" cy="4214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35DA5B3F-F159-CD7A-C097-69E9E76F926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738" y="106"/>
              <a:ext cx="6263" cy="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D91E3E9F-DE7A-FBBC-2E0D-879F41B72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" y="106"/>
              <a:ext cx="6271" cy="4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28396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8F6F6C44-CA20-69CA-E4DC-E28813923E9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08038" y="230188"/>
            <a:ext cx="10661650" cy="6383337"/>
            <a:chOff x="509" y="145"/>
            <a:chExt cx="6716" cy="4021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87A90323-42B0-D4AC-4F13-D28713A26C2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09" y="145"/>
              <a:ext cx="6716" cy="4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077" name="Picture 5">
              <a:extLst>
                <a:ext uri="{FF2B5EF4-FFF2-40B4-BE49-F238E27FC236}">
                  <a16:creationId xmlns:a16="http://schemas.microsoft.com/office/drawing/2014/main" id="{0A4A7FA8-662F-0710-2C04-F93E32FEFE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" y="145"/>
              <a:ext cx="6725" cy="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34789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891F8FF1-378E-E640-DF0C-8E388E33ED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65213" y="177553"/>
            <a:ext cx="10680700" cy="6428035"/>
            <a:chOff x="671" y="263"/>
            <a:chExt cx="6728" cy="3898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82AC7212-2FF8-9B02-8BD0-7930B8C6FA7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71" y="263"/>
              <a:ext cx="6728" cy="3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101" name="Picture 5">
              <a:extLst>
                <a:ext uri="{FF2B5EF4-FFF2-40B4-BE49-F238E27FC236}">
                  <a16:creationId xmlns:a16="http://schemas.microsoft.com/office/drawing/2014/main" id="{220D41B7-41A8-D349-CA8B-0FFE2326A4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" y="263"/>
              <a:ext cx="6736" cy="3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41106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8ABB65F-F8C9-E6DE-64A0-D44C3041DE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6032" y="169863"/>
            <a:ext cx="11420856" cy="3409950"/>
            <a:chOff x="0" y="107"/>
            <a:chExt cx="7680" cy="2148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774339B6-FDCD-3DFA-0984-EB2CCAA5A8C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0" y="107"/>
              <a:ext cx="7680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0FE5478E-5CB1-18D7-1756-AFCFBE15FF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7"/>
              <a:ext cx="7685" cy="2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83351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7701DE2-034B-8D8D-9536-75EE22F13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28" y="284480"/>
            <a:ext cx="11283518" cy="62890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5626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6A3CFA-E057-D0D8-E4AF-5D1CD854A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86" y="390617"/>
            <a:ext cx="11807301" cy="56195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9113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E206D0-FEE8-6396-8E20-A3883D885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8" y="788337"/>
            <a:ext cx="6035462" cy="57607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6DB68B-5110-DC3D-665F-628204962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6570" y="1016112"/>
            <a:ext cx="5872875" cy="5305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884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B965607-CD98-FD24-F454-EEF9A19AB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31" y="74889"/>
            <a:ext cx="6324368" cy="33541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617E0C-157F-1E32-F5E0-0F156A8ED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625" y="1751944"/>
            <a:ext cx="6564065" cy="376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48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</dc:creator>
  <cp:lastModifiedBy>Cristi</cp:lastModifiedBy>
  <cp:revision>2</cp:revision>
  <dcterms:created xsi:type="dcterms:W3CDTF">2022-09-15T14:31:52Z</dcterms:created>
  <dcterms:modified xsi:type="dcterms:W3CDTF">2022-09-16T07:29:01Z</dcterms:modified>
</cp:coreProperties>
</file>