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  <p:sldMasterId id="2147483660" r:id="rId2"/>
  </p:sldMasterIdLst>
  <p:notesMasterIdLst>
    <p:notesMasterId r:id="rId13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9144000" cy="6858000" type="screen4x3"/>
  <p:notesSz cx="6808788" cy="9940925"/>
  <p:embeddedFontLst>
    <p:embeddedFont>
      <p:font typeface="Book Antiqua" panose="02040602050305030304" pitchFamily="18" charset="0"/>
      <p:regular r:id="rId14"/>
      <p:bold r:id="rId15"/>
      <p:italic r:id="rId16"/>
      <p:boldItalic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Century Gothic" panose="020B0502020202020204" pitchFamily="34" charset="0"/>
      <p:regular r:id="rId22"/>
      <p:bold r:id="rId23"/>
      <p:italic r:id="rId24"/>
      <p:boldItalic r:id="rId25"/>
    </p:embeddedFont>
    <p:embeddedFont>
      <p:font typeface="Lucida Sans" panose="020B0602030504020204" pitchFamily="34" charset="0"/>
      <p:regular r:id="rId26"/>
      <p:bold r:id="rId27"/>
      <p:italic r:id="rId28"/>
      <p:boldItalic r:id="rId29"/>
    </p:embeddedFont>
    <p:embeddedFont>
      <p:font typeface="Tahoma" panose="020B0604030504040204" pitchFamily="34" charset="0"/>
      <p:regular r:id="rId30"/>
      <p:bold r:id="rId3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  <p15:guide id="3" orient="horz" pos="3131">
          <p15:clr>
            <a:srgbClr val="A4A3A4"/>
          </p15:clr>
        </p15:guide>
        <p15:guide id="4" pos="2145">
          <p15:clr>
            <a:srgbClr val="A4A3A4"/>
          </p15:clr>
        </p15:guide>
      </p15:notesGuideLst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32" roundtripDataSignature="AMtx7minmd2G2ridPbe6NWmeV1K1/sryU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07243BC-EFF2-47AD-ACB4-9F0B32392D11}">
  <a:tblStyle styleId="{607243BC-EFF2-47AD-ACB4-9F0B32392D11}" styleName="Table_0">
    <a:wholeTbl>
      <a:tcTxStyle b="off" i="off">
        <a:font>
          <a:latin typeface="Book Antiqua"/>
          <a:ea typeface="Book Antiqua"/>
          <a:cs typeface="Book Antiqua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9EBF2"/>
          </a:solidFill>
        </a:fill>
      </a:tcStyle>
    </a:wholeTbl>
    <a:band1H>
      <a:tcTxStyle/>
      <a:tcStyle>
        <a:tcBdr/>
        <a:fill>
          <a:solidFill>
            <a:srgbClr val="D1D5E5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D1D5E5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Book Antiqua"/>
          <a:ea typeface="Book Antiqua"/>
          <a:cs typeface="Book Antiqua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Book Antiqua"/>
          <a:ea typeface="Book Antiqua"/>
          <a:cs typeface="Book Antiqua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Book Antiqua"/>
          <a:ea typeface="Book Antiqua"/>
          <a:cs typeface="Book Antiqua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Book Antiqua"/>
          <a:ea typeface="Book Antiqua"/>
          <a:cs typeface="Book Antiqua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1794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00" d="100"/>
          <a:sy n="100" d="100"/>
        </p:scale>
        <p:origin x="0" y="0"/>
      </p:cViewPr>
      <p:guideLst>
        <p:guide orient="horz" pos="3127"/>
        <p:guide pos="2141"/>
        <p:guide orient="horz" pos="3131"/>
        <p:guide pos="2145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openxmlformats.org/officeDocument/2006/relationships/font" Target="fonts/font13.fntdata"/><Relationship Id="rId3" Type="http://schemas.openxmlformats.org/officeDocument/2006/relationships/slide" Target="slides/slide1.xml"/><Relationship Id="rId21" Type="http://schemas.openxmlformats.org/officeDocument/2006/relationships/font" Target="fonts/font8.fntdata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font" Target="fonts/font1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11.fntdata"/><Relationship Id="rId32" Type="http://customschemas.google.com/relationships/presentationmetadata" Target="metadata"/><Relationship Id="rId5" Type="http://schemas.openxmlformats.org/officeDocument/2006/relationships/slide" Target="slides/slide3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font" Target="fonts/font15.fntdata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font" Target="fonts/font6.fntdata"/><Relationship Id="rId31" Type="http://schemas.openxmlformats.org/officeDocument/2006/relationships/font" Target="fonts/font18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font" Target="fonts/font14.fntdata"/><Relationship Id="rId30" Type="http://schemas.openxmlformats.org/officeDocument/2006/relationships/font" Target="fonts/font17.fntdata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1"/>
            <a:ext cx="2950475" cy="4970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550" tIns="45775" rIns="91550" bIns="45775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56738" y="1"/>
            <a:ext cx="2950475" cy="4970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550" tIns="45775" rIns="91550" bIns="45775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919163" y="746125"/>
            <a:ext cx="4970462" cy="37274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0880" y="4721940"/>
            <a:ext cx="5447030" cy="44734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550" tIns="45775" rIns="91550" bIns="45775" anchor="t" anchorCtr="0">
            <a:normAutofit/>
          </a:bodyPr>
          <a:lstStyle>
            <a:lvl1pPr marL="457200" marR="0" lvl="0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442154"/>
            <a:ext cx="2950475" cy="4970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550" tIns="45775" rIns="91550" bIns="45775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56738" y="9442154"/>
            <a:ext cx="2950475" cy="4970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550" tIns="45775" rIns="91550" bIns="45775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o-RO" sz="12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1:notes"/>
          <p:cNvSpPr txBox="1">
            <a:spLocks noGrp="1"/>
          </p:cNvSpPr>
          <p:nvPr>
            <p:ph type="body" idx="1"/>
          </p:nvPr>
        </p:nvSpPr>
        <p:spPr>
          <a:xfrm>
            <a:off x="680880" y="4721940"/>
            <a:ext cx="5447030" cy="4473416"/>
          </a:xfrm>
          <a:prstGeom prst="rect">
            <a:avLst/>
          </a:prstGeom>
        </p:spPr>
        <p:txBody>
          <a:bodyPr spcFirstLastPara="1" wrap="square" lIns="91550" tIns="45775" rIns="91550" bIns="45775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2" name="Google Shape;17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6125"/>
            <a:ext cx="4970462" cy="37274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10:notes"/>
          <p:cNvSpPr txBox="1">
            <a:spLocks noGrp="1"/>
          </p:cNvSpPr>
          <p:nvPr>
            <p:ph type="body" idx="1"/>
          </p:nvPr>
        </p:nvSpPr>
        <p:spPr>
          <a:xfrm>
            <a:off x="680880" y="4721940"/>
            <a:ext cx="5447030" cy="4473416"/>
          </a:xfrm>
          <a:prstGeom prst="rect">
            <a:avLst/>
          </a:prstGeom>
        </p:spPr>
        <p:txBody>
          <a:bodyPr spcFirstLastPara="1" wrap="square" lIns="91550" tIns="45775" rIns="91550" bIns="45775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1" name="Google Shape;231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6125"/>
            <a:ext cx="4970462" cy="37274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2:notes"/>
          <p:cNvSpPr txBox="1">
            <a:spLocks noGrp="1"/>
          </p:cNvSpPr>
          <p:nvPr>
            <p:ph type="body" idx="1"/>
          </p:nvPr>
        </p:nvSpPr>
        <p:spPr>
          <a:xfrm>
            <a:off x="680880" y="4721940"/>
            <a:ext cx="5447030" cy="4473416"/>
          </a:xfrm>
          <a:prstGeom prst="rect">
            <a:avLst/>
          </a:prstGeom>
        </p:spPr>
        <p:txBody>
          <a:bodyPr spcFirstLastPara="1" wrap="square" lIns="91550" tIns="45775" rIns="91550" bIns="45775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9" name="Google Shape;17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6125"/>
            <a:ext cx="4970462" cy="37274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3:notes"/>
          <p:cNvSpPr txBox="1">
            <a:spLocks noGrp="1"/>
          </p:cNvSpPr>
          <p:nvPr>
            <p:ph type="body" idx="1"/>
          </p:nvPr>
        </p:nvSpPr>
        <p:spPr>
          <a:xfrm>
            <a:off x="680880" y="4721940"/>
            <a:ext cx="5447030" cy="4473416"/>
          </a:xfrm>
          <a:prstGeom prst="rect">
            <a:avLst/>
          </a:prstGeom>
        </p:spPr>
        <p:txBody>
          <a:bodyPr spcFirstLastPara="1" wrap="square" lIns="91550" tIns="45775" rIns="91550" bIns="45775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4" name="Google Shape;184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6125"/>
            <a:ext cx="4970462" cy="37274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4:notes"/>
          <p:cNvSpPr txBox="1">
            <a:spLocks noGrp="1"/>
          </p:cNvSpPr>
          <p:nvPr>
            <p:ph type="body" idx="1"/>
          </p:nvPr>
        </p:nvSpPr>
        <p:spPr>
          <a:xfrm>
            <a:off x="680880" y="4721940"/>
            <a:ext cx="5447030" cy="4473416"/>
          </a:xfrm>
          <a:prstGeom prst="rect">
            <a:avLst/>
          </a:prstGeom>
        </p:spPr>
        <p:txBody>
          <a:bodyPr spcFirstLastPara="1" wrap="square" lIns="91550" tIns="45775" rIns="91550" bIns="45775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" name="Google Shape;190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6125"/>
            <a:ext cx="4970462" cy="37274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5:notes"/>
          <p:cNvSpPr txBox="1">
            <a:spLocks noGrp="1"/>
          </p:cNvSpPr>
          <p:nvPr>
            <p:ph type="body" idx="1"/>
          </p:nvPr>
        </p:nvSpPr>
        <p:spPr>
          <a:xfrm>
            <a:off x="680880" y="4721940"/>
            <a:ext cx="5447030" cy="4473416"/>
          </a:xfrm>
          <a:prstGeom prst="rect">
            <a:avLst/>
          </a:prstGeom>
        </p:spPr>
        <p:txBody>
          <a:bodyPr spcFirstLastPara="1" wrap="square" lIns="91550" tIns="45775" rIns="91550" bIns="45775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6" name="Google Shape;196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6125"/>
            <a:ext cx="4970462" cy="37274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6:notes"/>
          <p:cNvSpPr txBox="1">
            <a:spLocks noGrp="1"/>
          </p:cNvSpPr>
          <p:nvPr>
            <p:ph type="body" idx="1"/>
          </p:nvPr>
        </p:nvSpPr>
        <p:spPr>
          <a:xfrm>
            <a:off x="680880" y="4721940"/>
            <a:ext cx="5447030" cy="4473416"/>
          </a:xfrm>
          <a:prstGeom prst="rect">
            <a:avLst/>
          </a:prstGeom>
        </p:spPr>
        <p:txBody>
          <a:bodyPr spcFirstLastPara="1" wrap="square" lIns="91550" tIns="45775" rIns="91550" bIns="45775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2" name="Google Shape;202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6125"/>
            <a:ext cx="4970462" cy="37274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7:notes"/>
          <p:cNvSpPr txBox="1">
            <a:spLocks noGrp="1"/>
          </p:cNvSpPr>
          <p:nvPr>
            <p:ph type="body" idx="1"/>
          </p:nvPr>
        </p:nvSpPr>
        <p:spPr>
          <a:xfrm>
            <a:off x="680880" y="4721940"/>
            <a:ext cx="5447030" cy="4473416"/>
          </a:xfrm>
          <a:prstGeom prst="rect">
            <a:avLst/>
          </a:prstGeom>
        </p:spPr>
        <p:txBody>
          <a:bodyPr spcFirstLastPara="1" wrap="square" lIns="91550" tIns="45775" rIns="91550" bIns="45775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8" name="Google Shape;208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6125"/>
            <a:ext cx="4970462" cy="37274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8:notes"/>
          <p:cNvSpPr txBox="1">
            <a:spLocks noGrp="1"/>
          </p:cNvSpPr>
          <p:nvPr>
            <p:ph type="body" idx="1"/>
          </p:nvPr>
        </p:nvSpPr>
        <p:spPr>
          <a:xfrm>
            <a:off x="680880" y="4721940"/>
            <a:ext cx="5447030" cy="4473416"/>
          </a:xfrm>
          <a:prstGeom prst="rect">
            <a:avLst/>
          </a:prstGeom>
        </p:spPr>
        <p:txBody>
          <a:bodyPr spcFirstLastPara="1" wrap="square" lIns="91550" tIns="45775" rIns="91550" bIns="45775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4" name="Google Shape;214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6125"/>
            <a:ext cx="4970462" cy="37274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9:notes"/>
          <p:cNvSpPr txBox="1">
            <a:spLocks noGrp="1"/>
          </p:cNvSpPr>
          <p:nvPr>
            <p:ph type="body" idx="1"/>
          </p:nvPr>
        </p:nvSpPr>
        <p:spPr>
          <a:xfrm>
            <a:off x="680880" y="4721940"/>
            <a:ext cx="5447030" cy="4473416"/>
          </a:xfrm>
          <a:prstGeom prst="rect">
            <a:avLst/>
          </a:prstGeom>
        </p:spPr>
        <p:txBody>
          <a:bodyPr spcFirstLastPara="1" wrap="square" lIns="91550" tIns="45775" rIns="91550" bIns="45775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3" name="Google Shape;223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6125"/>
            <a:ext cx="4970462" cy="37274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2"/>
          <p:cNvSpPr txBox="1"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0"/>
              <a:buFont typeface="Book Antiqua"/>
              <a:buNone/>
              <a:defRPr sz="8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2"/>
          <p:cNvSpPr txBox="1"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lvl="1" algn="ctr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p12"/>
          <p:cNvSpPr txBox="1">
            <a:spLocks noGrp="1"/>
          </p:cNvSpPr>
          <p:nvPr>
            <p:ph type="dt" idx="10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45700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2"/>
          <p:cNvSpPr txBox="1">
            <a:spLocks noGrp="1"/>
          </p:cNvSpPr>
          <p:nvPr>
            <p:ph type="sldNum" idx="12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425" tIns="45700" rIns="45700" bIns="45700" anchor="ctr" anchorCtr="0">
            <a:noAutofit/>
          </a:bodyPr>
          <a:lstStyle>
            <a:lvl1pPr marL="0" lvl="0" indent="0" algn="l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l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l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l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l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l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l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l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l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o-RO"/>
              <a:t>‹#›</a:t>
            </a:fld>
            <a:endParaRPr/>
          </a:p>
        </p:txBody>
      </p:sp>
      <p:sp>
        <p:nvSpPr>
          <p:cNvPr id="20" name="Google Shape;20;p12"/>
          <p:cNvSpPr txBox="1">
            <a:spLocks noGrp="1"/>
          </p:cNvSpPr>
          <p:nvPr>
            <p:ph type="ftr" idx="11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33"/>
          <p:cNvSpPr txBox="1"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322222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33"/>
          <p:cNvSpPr txBox="1">
            <a:spLocks noGrp="1"/>
          </p:cNvSpPr>
          <p:nvPr>
            <p:ph type="body" idx="1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0" name="Google Shape;80;p33"/>
          <p:cNvSpPr txBox="1">
            <a:spLocks noGrp="1"/>
          </p:cNvSpPr>
          <p:nvPr>
            <p:ph type="dt" idx="10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45700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33"/>
          <p:cNvSpPr txBox="1">
            <a:spLocks noGrp="1"/>
          </p:cNvSpPr>
          <p:nvPr>
            <p:ph type="ftr" idx="11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33"/>
          <p:cNvSpPr txBox="1">
            <a:spLocks noGrp="1"/>
          </p:cNvSpPr>
          <p:nvPr>
            <p:ph type="sldNum" idx="12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425" tIns="45700" rIns="45700" bIns="45700" anchor="ctr" anchorCtr="0">
            <a:noAutofit/>
          </a:bodyPr>
          <a:lstStyle>
            <a:lvl1pPr marL="0" lvl="0" indent="0" algn="l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l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l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l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l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l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l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l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l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o-R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34"/>
          <p:cNvSpPr txBox="1">
            <a:spLocks noGrp="1"/>
          </p:cNvSpPr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322222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34"/>
          <p:cNvSpPr txBox="1">
            <a:spLocks noGrp="1"/>
          </p:cNvSpPr>
          <p:nvPr>
            <p:ph type="body" idx="1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6" name="Google Shape;86;p34"/>
          <p:cNvSpPr txBox="1">
            <a:spLocks noGrp="1"/>
          </p:cNvSpPr>
          <p:nvPr>
            <p:ph type="dt" idx="10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45700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34"/>
          <p:cNvSpPr txBox="1">
            <a:spLocks noGrp="1"/>
          </p:cNvSpPr>
          <p:nvPr>
            <p:ph type="ftr" idx="11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34"/>
          <p:cNvSpPr txBox="1">
            <a:spLocks noGrp="1"/>
          </p:cNvSpPr>
          <p:nvPr>
            <p:ph type="sldNum" idx="12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425" tIns="45700" rIns="45700" bIns="45700" anchor="ctr" anchorCtr="0">
            <a:noAutofit/>
          </a:bodyPr>
          <a:lstStyle>
            <a:lvl1pPr marL="0" lvl="0" indent="0" algn="l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l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l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l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l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l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l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l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l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o-R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5"/>
          <p:cNvSpPr txBox="1"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322222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1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Char char="•"/>
              <a:defRPr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Char char="o"/>
              <a:defRPr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Char char="•"/>
              <a:defRPr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Char char="o"/>
              <a:defRPr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Font typeface="Arial"/>
              <a:buChar char="•"/>
              <a:defRPr/>
            </a:lvl9pPr>
          </a:lstStyle>
          <a:p>
            <a:endParaRPr/>
          </a:p>
        </p:txBody>
      </p:sp>
      <p:sp>
        <p:nvSpPr>
          <p:cNvPr id="98" name="Google Shape;98;p15"/>
          <p:cNvSpPr txBox="1">
            <a:spLocks noGrp="1"/>
          </p:cNvSpPr>
          <p:nvPr>
            <p:ph type="dt" idx="10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45700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15"/>
          <p:cNvSpPr txBox="1">
            <a:spLocks noGrp="1"/>
          </p:cNvSpPr>
          <p:nvPr>
            <p:ph type="ftr" idx="11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15"/>
          <p:cNvSpPr txBox="1">
            <a:spLocks noGrp="1"/>
          </p:cNvSpPr>
          <p:nvPr>
            <p:ph type="sldNum" idx="12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425" tIns="45700" rIns="45700" bIns="45700" anchor="ctr" anchorCtr="0">
            <a:noAutofit/>
          </a:bodyPr>
          <a:lstStyle>
            <a:lvl1pPr marL="0" lvl="0" indent="0" algn="l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l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l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l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l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l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l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l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l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o-RO"/>
              <a:t>‹#›</a:t>
            </a:fld>
            <a:endParaRPr/>
          </a:p>
        </p:txBody>
      </p:sp>
      <p:cxnSp>
        <p:nvCxnSpPr>
          <p:cNvPr id="101" name="Google Shape;101;p15"/>
          <p:cNvCxnSpPr/>
          <p:nvPr/>
        </p:nvCxnSpPr>
        <p:spPr>
          <a:xfrm>
            <a:off x="395536" y="6669360"/>
            <a:ext cx="8568952" cy="0"/>
          </a:xfrm>
          <a:prstGeom prst="straightConnector1">
            <a:avLst/>
          </a:prstGeom>
          <a:noFill/>
          <a:ln w="9525" cap="flat" cmpd="sng">
            <a:solidFill>
              <a:srgbClr val="5A72B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02" name="Google Shape;102;p15"/>
          <p:cNvSpPr txBox="1"/>
          <p:nvPr/>
        </p:nvSpPr>
        <p:spPr>
          <a:xfrm>
            <a:off x="8075226" y="6608385"/>
            <a:ext cx="1105286" cy="2496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o-RO" sz="1000">
                <a:solidFill>
                  <a:srgbClr val="23427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MATEMATICA</a:t>
            </a:r>
            <a:endParaRPr sz="1000">
              <a:solidFill>
                <a:srgbClr val="23427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03" name="Google Shape;103;p1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469" y="6625180"/>
            <a:ext cx="488604" cy="2160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6"/>
          <p:cNvSpPr txBox="1"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0"/>
              <a:buFont typeface="Book Antiqua"/>
              <a:buNone/>
              <a:defRPr sz="8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6" name="Google Shape;106;p16"/>
          <p:cNvSpPr txBox="1"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lvl="1" algn="ctr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07" name="Google Shape;107;p16"/>
          <p:cNvSpPr txBox="1">
            <a:spLocks noGrp="1"/>
          </p:cNvSpPr>
          <p:nvPr>
            <p:ph type="dt" idx="10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45700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8" name="Google Shape;108;p16"/>
          <p:cNvSpPr txBox="1">
            <a:spLocks noGrp="1"/>
          </p:cNvSpPr>
          <p:nvPr>
            <p:ph type="sldNum" idx="12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425" tIns="45700" rIns="45700" bIns="45700" anchor="ctr" anchorCtr="0">
            <a:noAutofit/>
          </a:bodyPr>
          <a:lstStyle>
            <a:lvl1pPr marL="0" lvl="0" indent="0" algn="l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l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l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l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l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l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l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l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l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o-RO"/>
              <a:t>‹#›</a:t>
            </a:fld>
            <a:endParaRPr/>
          </a:p>
        </p:txBody>
      </p:sp>
      <p:sp>
        <p:nvSpPr>
          <p:cNvPr id="109" name="Google Shape;109;p16"/>
          <p:cNvSpPr txBox="1">
            <a:spLocks noGrp="1"/>
          </p:cNvSpPr>
          <p:nvPr>
            <p:ph type="ftr" idx="11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7"/>
          <p:cNvSpPr txBox="1"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Book Antiqua"/>
              <a:buNone/>
              <a:defRPr sz="4800">
                <a:solidFill>
                  <a:schemeClr val="dk2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2" name="Google Shape;112;p17"/>
          <p:cNvSpPr txBox="1"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13" name="Google Shape;113;p17"/>
          <p:cNvSpPr txBox="1">
            <a:spLocks noGrp="1"/>
          </p:cNvSpPr>
          <p:nvPr>
            <p:ph type="dt" idx="10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45700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4" name="Google Shape;114;p17"/>
          <p:cNvSpPr txBox="1">
            <a:spLocks noGrp="1"/>
          </p:cNvSpPr>
          <p:nvPr>
            <p:ph type="ftr" idx="11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17"/>
          <p:cNvSpPr txBox="1">
            <a:spLocks noGrp="1"/>
          </p:cNvSpPr>
          <p:nvPr>
            <p:ph type="sldNum" idx="12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425" tIns="45700" rIns="45700" bIns="45700" anchor="ctr" anchorCtr="0">
            <a:noAutofit/>
          </a:bodyPr>
          <a:lstStyle>
            <a:lvl1pPr marL="0" lvl="0" indent="0" algn="l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l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l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l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l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l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l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l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l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o-RO"/>
              <a:t>‹#›</a:t>
            </a:fld>
            <a:endParaRPr/>
          </a:p>
        </p:txBody>
      </p:sp>
      <p:sp>
        <p:nvSpPr>
          <p:cNvPr id="116" name="Google Shape;116;p17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rgbClr val="7F7F7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17" name="Google Shape;117;p1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rgbClr val="7F7F7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18" name="Google Shape;118;p17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rgbClr val="7F7F7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8"/>
          <p:cNvSpPr txBox="1"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322222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1" name="Google Shape;121;p18"/>
          <p:cNvSpPr txBox="1">
            <a:spLocks noGrp="1"/>
          </p:cNvSpPr>
          <p:nvPr>
            <p:ph type="body" idx="1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2400"/>
              <a:buChar char="•"/>
              <a:defRPr sz="2400"/>
            </a:lvl1pPr>
            <a:lvl2pPr marL="914400" lvl="1" indent="-3302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Char char="o"/>
              <a:defRPr sz="1600"/>
            </a:lvl2pPr>
            <a:lvl3pPr marL="1371600" lvl="2" indent="-3302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Char char="•"/>
              <a:defRPr sz="16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Char char="o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Char char="•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Char char="o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Char char="o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122" name="Google Shape;122;p18"/>
          <p:cNvSpPr txBox="1">
            <a:spLocks noGrp="1"/>
          </p:cNvSpPr>
          <p:nvPr>
            <p:ph type="dt" idx="10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45700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18"/>
          <p:cNvSpPr txBox="1">
            <a:spLocks noGrp="1"/>
          </p:cNvSpPr>
          <p:nvPr>
            <p:ph type="ftr" idx="11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4" name="Google Shape;124;p18"/>
          <p:cNvSpPr txBox="1">
            <a:spLocks noGrp="1"/>
          </p:cNvSpPr>
          <p:nvPr>
            <p:ph type="sldNum" idx="12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425" tIns="45700" rIns="45700" bIns="45700" anchor="ctr" anchorCtr="0">
            <a:noAutofit/>
          </a:bodyPr>
          <a:lstStyle>
            <a:lvl1pPr marL="0" lvl="0" indent="0" algn="l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l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l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l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l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l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l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l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l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o-RO"/>
              <a:t>‹#›</a:t>
            </a:fld>
            <a:endParaRPr/>
          </a:p>
        </p:txBody>
      </p:sp>
      <p:sp>
        <p:nvSpPr>
          <p:cNvPr id="125" name="Google Shape;125;p18"/>
          <p:cNvSpPr txBox="1">
            <a:spLocks noGrp="1"/>
          </p:cNvSpPr>
          <p:nvPr>
            <p:ph type="body" idx="2"/>
          </p:nvPr>
        </p:nvSpPr>
        <p:spPr>
          <a:xfrm>
            <a:off x="365760" y="1600200"/>
            <a:ext cx="4041648" cy="4526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19"/>
          <p:cNvSpPr txBox="1"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107407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Font typeface="Book Antiqua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8" name="Google Shape;128;p1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ctr"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2400"/>
              <a:buNone/>
              <a:defRPr sz="2400" b="0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29" name="Google Shape;129;p19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41775" cy="60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ctr"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2400"/>
              <a:buNone/>
              <a:defRPr sz="2400" b="0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30" name="Google Shape;130;p19"/>
          <p:cNvSpPr txBox="1">
            <a:spLocks noGrp="1"/>
          </p:cNvSpPr>
          <p:nvPr>
            <p:ph type="dt" idx="10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45700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1" name="Google Shape;131;p19"/>
          <p:cNvSpPr txBox="1">
            <a:spLocks noGrp="1"/>
          </p:cNvSpPr>
          <p:nvPr>
            <p:ph type="ftr" idx="11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p19"/>
          <p:cNvSpPr txBox="1">
            <a:spLocks noGrp="1"/>
          </p:cNvSpPr>
          <p:nvPr>
            <p:ph type="sldNum" idx="12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425" tIns="45700" rIns="45700" bIns="45700" anchor="ctr" anchorCtr="0">
            <a:noAutofit/>
          </a:bodyPr>
          <a:lstStyle>
            <a:lvl1pPr marL="0" lvl="0" indent="0" algn="l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l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l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l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l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l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l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l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l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o-RO"/>
              <a:t>‹#›</a:t>
            </a:fld>
            <a:endParaRPr/>
          </a:p>
        </p:txBody>
      </p:sp>
      <p:sp>
        <p:nvSpPr>
          <p:cNvPr id="133" name="Google Shape;133;p19"/>
          <p:cNvSpPr txBox="1">
            <a:spLocks noGrp="1"/>
          </p:cNvSpPr>
          <p:nvPr>
            <p:ph type="body" idx="3"/>
          </p:nvPr>
        </p:nvSpPr>
        <p:spPr>
          <a:xfrm>
            <a:off x="457200" y="2212848"/>
            <a:ext cx="4041648" cy="39136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4" name="Google Shape;134;p19"/>
          <p:cNvSpPr txBox="1">
            <a:spLocks noGrp="1"/>
          </p:cNvSpPr>
          <p:nvPr>
            <p:ph type="body" idx="4"/>
          </p:nvPr>
        </p:nvSpPr>
        <p:spPr>
          <a:xfrm>
            <a:off x="4672584" y="2212848"/>
            <a:ext cx="4041648" cy="3913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0"/>
          <p:cNvSpPr txBox="1"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322222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7" name="Google Shape;137;p20"/>
          <p:cNvSpPr txBox="1">
            <a:spLocks noGrp="1"/>
          </p:cNvSpPr>
          <p:nvPr>
            <p:ph type="dt" idx="10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45700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8" name="Google Shape;138;p20"/>
          <p:cNvSpPr txBox="1">
            <a:spLocks noGrp="1"/>
          </p:cNvSpPr>
          <p:nvPr>
            <p:ph type="ftr" idx="11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9" name="Google Shape;139;p20"/>
          <p:cNvSpPr txBox="1">
            <a:spLocks noGrp="1"/>
          </p:cNvSpPr>
          <p:nvPr>
            <p:ph type="sldNum" idx="12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425" tIns="45700" rIns="45700" bIns="45700" anchor="ctr" anchorCtr="0">
            <a:noAutofit/>
          </a:bodyPr>
          <a:lstStyle>
            <a:lvl1pPr marL="0" lvl="0" indent="0" algn="l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l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l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l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l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l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l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l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l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o-R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1"/>
          <p:cNvSpPr txBox="1">
            <a:spLocks noGrp="1"/>
          </p:cNvSpPr>
          <p:nvPr>
            <p:ph type="dt" idx="10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45700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2" name="Google Shape;142;p21"/>
          <p:cNvSpPr txBox="1">
            <a:spLocks noGrp="1"/>
          </p:cNvSpPr>
          <p:nvPr>
            <p:ph type="ftr" idx="11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3" name="Google Shape;143;p21"/>
          <p:cNvSpPr txBox="1">
            <a:spLocks noGrp="1"/>
          </p:cNvSpPr>
          <p:nvPr>
            <p:ph type="sldNum" idx="12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425" tIns="45700" rIns="45700" bIns="45700" anchor="ctr" anchorCtr="0">
            <a:noAutofit/>
          </a:bodyPr>
          <a:lstStyle>
            <a:lvl1pPr marL="0" lvl="0" indent="0" algn="l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l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l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l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l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l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l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l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l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o-R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22"/>
          <p:cNvSpPr txBox="1"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Book Antiqua"/>
              <a:buNone/>
              <a:defRPr sz="2800" b="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6" name="Google Shape;146;p22"/>
          <p:cNvSpPr txBox="1">
            <a:spLocks noGrp="1"/>
          </p:cNvSpPr>
          <p:nvPr>
            <p:ph type="body" idx="1"/>
          </p:nvPr>
        </p:nvSpPr>
        <p:spPr>
          <a:xfrm>
            <a:off x="719137" y="273050"/>
            <a:ext cx="4995863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rgbClr val="7F7F7F"/>
              </a:buClr>
              <a:buSzPts val="3200"/>
              <a:buChar char="•"/>
              <a:defRPr sz="3200"/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rgbClr val="7F7F7F"/>
              </a:buClr>
              <a:buSzPts val="2800"/>
              <a:buChar char="o"/>
              <a:defRPr sz="2800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2400"/>
              <a:buChar char="•"/>
              <a:defRPr sz="2400"/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2000"/>
              <a:buChar char="o"/>
              <a:defRPr sz="2000"/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2000"/>
              <a:buChar char="•"/>
              <a:defRPr sz="2000"/>
            </a:lvl5pPr>
            <a:lvl6pPr marL="2743200" lvl="5" indent="-355600" algn="l"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2000"/>
              <a:buChar char="o"/>
              <a:defRPr sz="2000"/>
            </a:lvl6pPr>
            <a:lvl7pPr marL="3200400" lvl="6" indent="-355600" algn="l"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2000"/>
              <a:buChar char="•"/>
              <a:defRPr sz="2000"/>
            </a:lvl7pPr>
            <a:lvl8pPr marL="3657600" lvl="7" indent="-355600" algn="l"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2000"/>
              <a:buChar char="o"/>
              <a:defRPr sz="2000"/>
            </a:lvl8pPr>
            <a:lvl9pPr marL="4114800" lvl="8" indent="-355600" algn="l"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147" name="Google Shape;147;p22"/>
          <p:cNvSpPr txBox="1">
            <a:spLocks noGrp="1"/>
          </p:cNvSpPr>
          <p:nvPr>
            <p:ph type="body" idx="2"/>
          </p:nvPr>
        </p:nvSpPr>
        <p:spPr>
          <a:xfrm>
            <a:off x="5907087" y="2438400"/>
            <a:ext cx="3008313" cy="3687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125000"/>
              </a:lnSpc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None/>
              <a:defRPr sz="16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rgbClr val="7F7F7F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rgbClr val="7F7F7F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rgbClr val="7F7F7F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rgbClr val="7F7F7F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rgbClr val="7F7F7F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rgbClr val="7F7F7F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rgbClr val="7F7F7F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rgbClr val="7F7F7F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148" name="Google Shape;148;p22"/>
          <p:cNvSpPr txBox="1">
            <a:spLocks noGrp="1"/>
          </p:cNvSpPr>
          <p:nvPr>
            <p:ph type="dt" idx="10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45700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9" name="Google Shape;149;p22"/>
          <p:cNvSpPr txBox="1">
            <a:spLocks noGrp="1"/>
          </p:cNvSpPr>
          <p:nvPr>
            <p:ph type="ftr" idx="11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0" name="Google Shape;150;p22"/>
          <p:cNvSpPr txBox="1">
            <a:spLocks noGrp="1"/>
          </p:cNvSpPr>
          <p:nvPr>
            <p:ph type="sldNum" idx="12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425" tIns="45700" rIns="45700" bIns="45700" anchor="ctr" anchorCtr="0">
            <a:noAutofit/>
          </a:bodyPr>
          <a:lstStyle>
            <a:lvl1pPr marL="0" lvl="0" indent="0" algn="l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l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l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l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l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l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l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l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l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o-R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3"/>
          <p:cNvSpPr txBox="1"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322222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3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Char char="•"/>
              <a:defRPr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Char char="o"/>
              <a:defRPr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Char char="•"/>
              <a:defRPr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Char char="o"/>
              <a:defRPr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Font typeface="Arial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13"/>
          <p:cNvSpPr txBox="1">
            <a:spLocks noGrp="1"/>
          </p:cNvSpPr>
          <p:nvPr>
            <p:ph type="dt" idx="10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45700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13"/>
          <p:cNvSpPr txBox="1">
            <a:spLocks noGrp="1"/>
          </p:cNvSpPr>
          <p:nvPr>
            <p:ph type="ftr" idx="11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26" name="Google Shape;26;p13"/>
          <p:cNvPicPr preferRelativeResize="0"/>
          <p:nvPr/>
        </p:nvPicPr>
        <p:blipFill rotWithShape="1">
          <a:blip r:embed="rId2">
            <a:alphaModFix amt="76000"/>
          </a:blip>
          <a:srcRect/>
          <a:stretch/>
        </p:blipFill>
        <p:spPr>
          <a:xfrm>
            <a:off x="38747" y="6565854"/>
            <a:ext cx="591423" cy="25322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7" name="Google Shape;27;p13"/>
          <p:cNvCxnSpPr/>
          <p:nvPr/>
        </p:nvCxnSpPr>
        <p:spPr>
          <a:xfrm>
            <a:off x="395536" y="6565854"/>
            <a:ext cx="8568952" cy="0"/>
          </a:xfrm>
          <a:prstGeom prst="straightConnector1">
            <a:avLst/>
          </a:prstGeom>
          <a:noFill/>
          <a:ln w="9525" cap="flat" cmpd="sng">
            <a:solidFill>
              <a:srgbClr val="5A72B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8" name="Google Shape;28;p13"/>
          <p:cNvSpPr txBox="1"/>
          <p:nvPr/>
        </p:nvSpPr>
        <p:spPr>
          <a:xfrm>
            <a:off x="7996062" y="6553966"/>
            <a:ext cx="1224136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o-RO" sz="1200" b="0" i="0" u="none" strike="noStrike" cap="none">
                <a:solidFill>
                  <a:srgbClr val="23427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MATEMATICA</a:t>
            </a:r>
            <a:endParaRPr sz="1200">
              <a:solidFill>
                <a:srgbClr val="23427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23"/>
          <p:cNvSpPr txBox="1"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Book Antiqua"/>
              <a:buNone/>
              <a:defRPr sz="2800" b="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3" name="Google Shape;153;p23"/>
          <p:cNvSpPr>
            <a:spLocks noGrp="1"/>
          </p:cNvSpPr>
          <p:nvPr>
            <p:ph type="pic" idx="2"/>
          </p:nvPr>
        </p:nvSpPr>
        <p:spPr>
          <a:xfrm>
            <a:off x="1508126" y="1143000"/>
            <a:ext cx="6054724" cy="4541044"/>
          </a:xfrm>
          <a:prstGeom prst="rect">
            <a:avLst/>
          </a:prstGeom>
          <a:noFill/>
          <a:ln w="762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88900" dist="50800" dir="5400000" algn="ctr" rotWithShape="0">
              <a:srgbClr val="000000">
                <a:alpha val="24705"/>
              </a:srgbClr>
            </a:outerShdw>
          </a:effectLst>
        </p:spPr>
      </p:sp>
      <p:sp>
        <p:nvSpPr>
          <p:cNvPr id="154" name="Google Shape;154;p23"/>
          <p:cNvSpPr txBox="1">
            <a:spLocks noGrp="1"/>
          </p:cNvSpPr>
          <p:nvPr>
            <p:ph type="body" idx="1"/>
          </p:nvPr>
        </p:nvSpPr>
        <p:spPr>
          <a:xfrm>
            <a:off x="1679576" y="5810250"/>
            <a:ext cx="5711824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None/>
              <a:defRPr sz="16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rgbClr val="7F7F7F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rgbClr val="7F7F7F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rgbClr val="7F7F7F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rgbClr val="7F7F7F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rgbClr val="7F7F7F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rgbClr val="7F7F7F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rgbClr val="7F7F7F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rgbClr val="7F7F7F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155" name="Google Shape;155;p23"/>
          <p:cNvSpPr txBox="1">
            <a:spLocks noGrp="1"/>
          </p:cNvSpPr>
          <p:nvPr>
            <p:ph type="dt" idx="10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45700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6" name="Google Shape;156;p23"/>
          <p:cNvSpPr txBox="1">
            <a:spLocks noGrp="1"/>
          </p:cNvSpPr>
          <p:nvPr>
            <p:ph type="ftr" idx="11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7" name="Google Shape;157;p23"/>
          <p:cNvSpPr txBox="1">
            <a:spLocks noGrp="1"/>
          </p:cNvSpPr>
          <p:nvPr>
            <p:ph type="sldNum" idx="12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425" tIns="45700" rIns="45700" bIns="45700" anchor="ctr" anchorCtr="0">
            <a:noAutofit/>
          </a:bodyPr>
          <a:lstStyle>
            <a:lvl1pPr marL="0" lvl="0" indent="0" algn="l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l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l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l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l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l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l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l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l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o-R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4"/>
          <p:cNvSpPr txBox="1"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322222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0" name="Google Shape;160;p24"/>
          <p:cNvSpPr txBox="1">
            <a:spLocks noGrp="1"/>
          </p:cNvSpPr>
          <p:nvPr>
            <p:ph type="body" idx="1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1" name="Google Shape;161;p24"/>
          <p:cNvSpPr txBox="1">
            <a:spLocks noGrp="1"/>
          </p:cNvSpPr>
          <p:nvPr>
            <p:ph type="dt" idx="10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45700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2" name="Google Shape;162;p24"/>
          <p:cNvSpPr txBox="1">
            <a:spLocks noGrp="1"/>
          </p:cNvSpPr>
          <p:nvPr>
            <p:ph type="ftr" idx="11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3" name="Google Shape;163;p24"/>
          <p:cNvSpPr txBox="1">
            <a:spLocks noGrp="1"/>
          </p:cNvSpPr>
          <p:nvPr>
            <p:ph type="sldNum" idx="12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425" tIns="45700" rIns="45700" bIns="45700" anchor="ctr" anchorCtr="0">
            <a:noAutofit/>
          </a:bodyPr>
          <a:lstStyle>
            <a:lvl1pPr marL="0" lvl="0" indent="0" algn="l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l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l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l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l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l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l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l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l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o-R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5"/>
          <p:cNvSpPr txBox="1">
            <a:spLocks noGrp="1"/>
          </p:cNvSpPr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322222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6" name="Google Shape;166;p25"/>
          <p:cNvSpPr txBox="1">
            <a:spLocks noGrp="1"/>
          </p:cNvSpPr>
          <p:nvPr>
            <p:ph type="body" idx="1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7" name="Google Shape;167;p25"/>
          <p:cNvSpPr txBox="1">
            <a:spLocks noGrp="1"/>
          </p:cNvSpPr>
          <p:nvPr>
            <p:ph type="dt" idx="10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45700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8" name="Google Shape;168;p25"/>
          <p:cNvSpPr txBox="1">
            <a:spLocks noGrp="1"/>
          </p:cNvSpPr>
          <p:nvPr>
            <p:ph type="ftr" idx="11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9" name="Google Shape;169;p25"/>
          <p:cNvSpPr txBox="1">
            <a:spLocks noGrp="1"/>
          </p:cNvSpPr>
          <p:nvPr>
            <p:ph type="sldNum" idx="12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425" tIns="45700" rIns="45700" bIns="45700" anchor="ctr" anchorCtr="0">
            <a:noAutofit/>
          </a:bodyPr>
          <a:lstStyle>
            <a:lvl1pPr marL="0" lvl="0" indent="0" algn="l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l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l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l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l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l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l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l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l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o-R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26"/>
          <p:cNvSpPr txBox="1"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Book Antiqua"/>
              <a:buNone/>
              <a:defRPr sz="4800">
                <a:solidFill>
                  <a:schemeClr val="dk2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26"/>
          <p:cNvSpPr txBox="1"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2" name="Google Shape;32;p26"/>
          <p:cNvSpPr txBox="1">
            <a:spLocks noGrp="1"/>
          </p:cNvSpPr>
          <p:nvPr>
            <p:ph type="dt" idx="10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45700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26"/>
          <p:cNvSpPr txBox="1">
            <a:spLocks noGrp="1"/>
          </p:cNvSpPr>
          <p:nvPr>
            <p:ph type="ftr" idx="11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26"/>
          <p:cNvSpPr txBox="1">
            <a:spLocks noGrp="1"/>
          </p:cNvSpPr>
          <p:nvPr>
            <p:ph type="sldNum" idx="12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425" tIns="45700" rIns="45700" bIns="45700" anchor="ctr" anchorCtr="0">
            <a:noAutofit/>
          </a:bodyPr>
          <a:lstStyle>
            <a:lvl1pPr marL="0" lvl="0" indent="0" algn="l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l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l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l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l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l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l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l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l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o-RO"/>
              <a:t>‹#›</a:t>
            </a:fld>
            <a:endParaRPr/>
          </a:p>
        </p:txBody>
      </p:sp>
      <p:sp>
        <p:nvSpPr>
          <p:cNvPr id="35" name="Google Shape;35;p2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rgbClr val="7F7F7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36" name="Google Shape;36;p26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rgbClr val="7F7F7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37" name="Google Shape;37;p26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rgbClr val="7F7F7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27"/>
          <p:cNvSpPr txBox="1"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322222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27"/>
          <p:cNvSpPr txBox="1">
            <a:spLocks noGrp="1"/>
          </p:cNvSpPr>
          <p:nvPr>
            <p:ph type="body" idx="1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2400"/>
              <a:buChar char="•"/>
              <a:defRPr sz="2400"/>
            </a:lvl1pPr>
            <a:lvl2pPr marL="914400" lvl="1" indent="-3302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Char char="o"/>
              <a:defRPr sz="1600"/>
            </a:lvl2pPr>
            <a:lvl3pPr marL="1371600" lvl="2" indent="-3302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Char char="•"/>
              <a:defRPr sz="16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Char char="o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Char char="•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Char char="o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Char char="o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1" name="Google Shape;41;p27"/>
          <p:cNvSpPr txBox="1">
            <a:spLocks noGrp="1"/>
          </p:cNvSpPr>
          <p:nvPr>
            <p:ph type="dt" idx="10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45700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27"/>
          <p:cNvSpPr txBox="1">
            <a:spLocks noGrp="1"/>
          </p:cNvSpPr>
          <p:nvPr>
            <p:ph type="ftr" idx="11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27"/>
          <p:cNvSpPr txBox="1">
            <a:spLocks noGrp="1"/>
          </p:cNvSpPr>
          <p:nvPr>
            <p:ph type="sldNum" idx="12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425" tIns="45700" rIns="45700" bIns="45700" anchor="ctr" anchorCtr="0">
            <a:noAutofit/>
          </a:bodyPr>
          <a:lstStyle>
            <a:lvl1pPr marL="0" lvl="0" indent="0" algn="l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l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l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l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l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l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l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l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l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o-RO"/>
              <a:t>‹#›</a:t>
            </a:fld>
            <a:endParaRPr/>
          </a:p>
        </p:txBody>
      </p:sp>
      <p:sp>
        <p:nvSpPr>
          <p:cNvPr id="44" name="Google Shape;44;p27"/>
          <p:cNvSpPr txBox="1">
            <a:spLocks noGrp="1"/>
          </p:cNvSpPr>
          <p:nvPr>
            <p:ph type="body" idx="2"/>
          </p:nvPr>
        </p:nvSpPr>
        <p:spPr>
          <a:xfrm>
            <a:off x="365760" y="1600200"/>
            <a:ext cx="4041648" cy="4526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28"/>
          <p:cNvSpPr txBox="1"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107407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Font typeface="Book Antiqua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28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ctr"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2400"/>
              <a:buNone/>
              <a:defRPr sz="2400" b="0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8" name="Google Shape;48;p28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41775" cy="60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ctr"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2400"/>
              <a:buNone/>
              <a:defRPr sz="2400" b="0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9" name="Google Shape;49;p28"/>
          <p:cNvSpPr txBox="1">
            <a:spLocks noGrp="1"/>
          </p:cNvSpPr>
          <p:nvPr>
            <p:ph type="dt" idx="10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45700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28"/>
          <p:cNvSpPr txBox="1">
            <a:spLocks noGrp="1"/>
          </p:cNvSpPr>
          <p:nvPr>
            <p:ph type="ftr" idx="11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28"/>
          <p:cNvSpPr txBox="1">
            <a:spLocks noGrp="1"/>
          </p:cNvSpPr>
          <p:nvPr>
            <p:ph type="sldNum" idx="12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425" tIns="45700" rIns="45700" bIns="45700" anchor="ctr" anchorCtr="0">
            <a:noAutofit/>
          </a:bodyPr>
          <a:lstStyle>
            <a:lvl1pPr marL="0" lvl="0" indent="0" algn="l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l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l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l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l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l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l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l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l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o-RO"/>
              <a:t>‹#›</a:t>
            </a:fld>
            <a:endParaRPr/>
          </a:p>
        </p:txBody>
      </p:sp>
      <p:sp>
        <p:nvSpPr>
          <p:cNvPr id="52" name="Google Shape;52;p28"/>
          <p:cNvSpPr txBox="1">
            <a:spLocks noGrp="1"/>
          </p:cNvSpPr>
          <p:nvPr>
            <p:ph type="body" idx="3"/>
          </p:nvPr>
        </p:nvSpPr>
        <p:spPr>
          <a:xfrm>
            <a:off x="457200" y="2212848"/>
            <a:ext cx="4041648" cy="39136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3" name="Google Shape;53;p28"/>
          <p:cNvSpPr txBox="1">
            <a:spLocks noGrp="1"/>
          </p:cNvSpPr>
          <p:nvPr>
            <p:ph type="body" idx="4"/>
          </p:nvPr>
        </p:nvSpPr>
        <p:spPr>
          <a:xfrm>
            <a:off x="4672584" y="2212848"/>
            <a:ext cx="4041648" cy="3913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9"/>
          <p:cNvSpPr txBox="1"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322222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9"/>
          <p:cNvSpPr txBox="1">
            <a:spLocks noGrp="1"/>
          </p:cNvSpPr>
          <p:nvPr>
            <p:ph type="dt" idx="10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45700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29"/>
          <p:cNvSpPr txBox="1">
            <a:spLocks noGrp="1"/>
          </p:cNvSpPr>
          <p:nvPr>
            <p:ph type="ftr" idx="11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29"/>
          <p:cNvSpPr txBox="1">
            <a:spLocks noGrp="1"/>
          </p:cNvSpPr>
          <p:nvPr>
            <p:ph type="sldNum" idx="12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425" tIns="45700" rIns="45700" bIns="45700" anchor="ctr" anchorCtr="0">
            <a:noAutofit/>
          </a:bodyPr>
          <a:lstStyle>
            <a:lvl1pPr marL="0" lvl="0" indent="0" algn="l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l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l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l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l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l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l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l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l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o-R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30"/>
          <p:cNvSpPr txBox="1">
            <a:spLocks noGrp="1"/>
          </p:cNvSpPr>
          <p:nvPr>
            <p:ph type="dt" idx="10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45700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30"/>
          <p:cNvSpPr txBox="1">
            <a:spLocks noGrp="1"/>
          </p:cNvSpPr>
          <p:nvPr>
            <p:ph type="ftr" idx="11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30"/>
          <p:cNvSpPr txBox="1">
            <a:spLocks noGrp="1"/>
          </p:cNvSpPr>
          <p:nvPr>
            <p:ph type="sldNum" idx="12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425" tIns="45700" rIns="45700" bIns="45700" anchor="ctr" anchorCtr="0">
            <a:noAutofit/>
          </a:bodyPr>
          <a:lstStyle>
            <a:lvl1pPr marL="0" lvl="0" indent="0" algn="l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l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l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l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l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l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l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l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l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o-R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31"/>
          <p:cNvSpPr txBox="1"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Book Antiqua"/>
              <a:buNone/>
              <a:defRPr sz="2800" b="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31"/>
          <p:cNvSpPr txBox="1">
            <a:spLocks noGrp="1"/>
          </p:cNvSpPr>
          <p:nvPr>
            <p:ph type="body" idx="1"/>
          </p:nvPr>
        </p:nvSpPr>
        <p:spPr>
          <a:xfrm>
            <a:off x="719137" y="273050"/>
            <a:ext cx="4995863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rgbClr val="7F7F7F"/>
              </a:buClr>
              <a:buSzPts val="3200"/>
              <a:buChar char="•"/>
              <a:defRPr sz="3200"/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rgbClr val="7F7F7F"/>
              </a:buClr>
              <a:buSzPts val="2800"/>
              <a:buChar char="o"/>
              <a:defRPr sz="2800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2400"/>
              <a:buChar char="•"/>
              <a:defRPr sz="2400"/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2000"/>
              <a:buChar char="o"/>
              <a:defRPr sz="2000"/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2000"/>
              <a:buChar char="•"/>
              <a:defRPr sz="2000"/>
            </a:lvl5pPr>
            <a:lvl6pPr marL="2743200" lvl="5" indent="-355600" algn="l"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2000"/>
              <a:buChar char="o"/>
              <a:defRPr sz="2000"/>
            </a:lvl6pPr>
            <a:lvl7pPr marL="3200400" lvl="6" indent="-355600" algn="l"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2000"/>
              <a:buChar char="•"/>
              <a:defRPr sz="2000"/>
            </a:lvl7pPr>
            <a:lvl8pPr marL="3657600" lvl="7" indent="-355600" algn="l"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2000"/>
              <a:buChar char="o"/>
              <a:defRPr sz="2000"/>
            </a:lvl8pPr>
            <a:lvl9pPr marL="4114800" lvl="8" indent="-355600" algn="l"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6" name="Google Shape;66;p31"/>
          <p:cNvSpPr txBox="1">
            <a:spLocks noGrp="1"/>
          </p:cNvSpPr>
          <p:nvPr>
            <p:ph type="body" idx="2"/>
          </p:nvPr>
        </p:nvSpPr>
        <p:spPr>
          <a:xfrm>
            <a:off x="5907087" y="2438400"/>
            <a:ext cx="3008313" cy="3687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125000"/>
              </a:lnSpc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None/>
              <a:defRPr sz="16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rgbClr val="7F7F7F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rgbClr val="7F7F7F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rgbClr val="7F7F7F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rgbClr val="7F7F7F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rgbClr val="7F7F7F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rgbClr val="7F7F7F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rgbClr val="7F7F7F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rgbClr val="7F7F7F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7" name="Google Shape;67;p31"/>
          <p:cNvSpPr txBox="1">
            <a:spLocks noGrp="1"/>
          </p:cNvSpPr>
          <p:nvPr>
            <p:ph type="dt" idx="10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45700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31"/>
          <p:cNvSpPr txBox="1">
            <a:spLocks noGrp="1"/>
          </p:cNvSpPr>
          <p:nvPr>
            <p:ph type="ftr" idx="11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31"/>
          <p:cNvSpPr txBox="1">
            <a:spLocks noGrp="1"/>
          </p:cNvSpPr>
          <p:nvPr>
            <p:ph type="sldNum" idx="12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425" tIns="45700" rIns="45700" bIns="45700" anchor="ctr" anchorCtr="0">
            <a:noAutofit/>
          </a:bodyPr>
          <a:lstStyle>
            <a:lvl1pPr marL="0" lvl="0" indent="0" algn="l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l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l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l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l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l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l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l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l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o-R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32"/>
          <p:cNvSpPr txBox="1"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Book Antiqua"/>
              <a:buNone/>
              <a:defRPr sz="2800" b="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32"/>
          <p:cNvSpPr>
            <a:spLocks noGrp="1"/>
          </p:cNvSpPr>
          <p:nvPr>
            <p:ph type="pic" idx="2"/>
          </p:nvPr>
        </p:nvSpPr>
        <p:spPr>
          <a:xfrm>
            <a:off x="1508126" y="1143000"/>
            <a:ext cx="6054724" cy="4541044"/>
          </a:xfrm>
          <a:prstGeom prst="rect">
            <a:avLst/>
          </a:prstGeom>
          <a:noFill/>
          <a:ln w="762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88900" dist="50800" dir="5400000" algn="ctr" rotWithShape="0">
              <a:srgbClr val="000000">
                <a:alpha val="24705"/>
              </a:srgbClr>
            </a:outerShdw>
          </a:effectLst>
        </p:spPr>
      </p:sp>
      <p:sp>
        <p:nvSpPr>
          <p:cNvPr id="73" name="Google Shape;73;p32"/>
          <p:cNvSpPr txBox="1">
            <a:spLocks noGrp="1"/>
          </p:cNvSpPr>
          <p:nvPr>
            <p:ph type="body" idx="1"/>
          </p:nvPr>
        </p:nvSpPr>
        <p:spPr>
          <a:xfrm>
            <a:off x="1679576" y="5810250"/>
            <a:ext cx="5711824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None/>
              <a:defRPr sz="16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rgbClr val="7F7F7F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rgbClr val="7F7F7F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rgbClr val="7F7F7F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rgbClr val="7F7F7F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rgbClr val="7F7F7F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rgbClr val="7F7F7F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rgbClr val="7F7F7F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rgbClr val="7F7F7F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74" name="Google Shape;74;p32"/>
          <p:cNvSpPr txBox="1">
            <a:spLocks noGrp="1"/>
          </p:cNvSpPr>
          <p:nvPr>
            <p:ph type="dt" idx="10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45700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32"/>
          <p:cNvSpPr txBox="1">
            <a:spLocks noGrp="1"/>
          </p:cNvSpPr>
          <p:nvPr>
            <p:ph type="ftr" idx="11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32"/>
          <p:cNvSpPr txBox="1">
            <a:spLocks noGrp="1"/>
          </p:cNvSpPr>
          <p:nvPr>
            <p:ph type="sldNum" idx="12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425" tIns="45700" rIns="45700" bIns="45700" anchor="ctr" anchorCtr="0">
            <a:noAutofit/>
          </a:bodyPr>
          <a:lstStyle>
            <a:lvl1pPr marL="0" lvl="0" indent="0" algn="l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l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l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l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l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l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l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l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l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o-RO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1"/>
          <p:cNvSpPr txBox="1"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ctr" rtl="0">
              <a:lnSpc>
                <a:spcPct val="107407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Font typeface="Book Antiqua"/>
              <a:buNone/>
              <a:defRPr sz="5400" b="0" i="0" u="none" strike="noStrike" cap="none">
                <a:solidFill>
                  <a:schemeClr val="dk2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81000" algn="l" rtl="0"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7F7F7F"/>
                </a:solidFill>
                <a:latin typeface="Lucida Sans"/>
                <a:ea typeface="Lucida Sans"/>
                <a:cs typeface="Lucida Sans"/>
                <a:sym typeface="Lucida Sans"/>
              </a:defRPr>
            </a:lvl1pPr>
            <a:lvl2pPr marL="914400" marR="0" lvl="1" indent="-330200" algn="l" rtl="0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Font typeface="Courier New"/>
              <a:buChar char="o"/>
              <a:defRPr sz="1600" b="0" i="0" u="none" strike="noStrike" cap="none">
                <a:solidFill>
                  <a:srgbClr val="7F7F7F"/>
                </a:solidFill>
                <a:latin typeface="Lucida Sans"/>
                <a:ea typeface="Lucida Sans"/>
                <a:cs typeface="Lucida Sans"/>
                <a:sym typeface="Lucida Sans"/>
              </a:defRPr>
            </a:lvl2pPr>
            <a:lvl3pPr marL="1371600" marR="0" lvl="2" indent="-330200" algn="l" rtl="0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7F7F7F"/>
                </a:solidFill>
                <a:latin typeface="Lucida Sans"/>
                <a:ea typeface="Lucida Sans"/>
                <a:cs typeface="Lucida Sans"/>
                <a:sym typeface="Lucida Sans"/>
              </a:defRPr>
            </a:lvl3pPr>
            <a:lvl4pPr marL="1828800" marR="0" lvl="3" indent="-330200" algn="l" rtl="0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Font typeface="Courier New"/>
              <a:buChar char="o"/>
              <a:defRPr sz="1600" b="0" i="0" u="none" strike="noStrike" cap="none">
                <a:solidFill>
                  <a:srgbClr val="7F7F7F"/>
                </a:solidFill>
                <a:latin typeface="Lucida Sans"/>
                <a:ea typeface="Lucida Sans"/>
                <a:cs typeface="Lucida Sans"/>
                <a:sym typeface="Lucida Sans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7F7F7F"/>
                </a:solidFill>
                <a:latin typeface="Lucida Sans"/>
                <a:ea typeface="Lucida Sans"/>
                <a:cs typeface="Lucida Sans"/>
                <a:sym typeface="Lucida Sans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Font typeface="Courier New"/>
              <a:buChar char="o"/>
              <a:defRPr sz="1600" b="0" i="0" u="none" strike="noStrike" cap="none">
                <a:solidFill>
                  <a:srgbClr val="7F7F7F"/>
                </a:solidFill>
                <a:latin typeface="Lucida Sans"/>
                <a:ea typeface="Lucida Sans"/>
                <a:cs typeface="Lucida Sans"/>
                <a:sym typeface="Lucida Sans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7F7F7F"/>
                </a:solidFill>
                <a:latin typeface="Lucida Sans"/>
                <a:ea typeface="Lucida Sans"/>
                <a:cs typeface="Lucida Sans"/>
                <a:sym typeface="Lucida Sans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Font typeface="Courier New"/>
              <a:buChar char="o"/>
              <a:defRPr sz="1600" b="0" i="0" u="none" strike="noStrike" cap="none">
                <a:solidFill>
                  <a:srgbClr val="7F7F7F"/>
                </a:solidFill>
                <a:latin typeface="Lucida Sans"/>
                <a:ea typeface="Lucida Sans"/>
                <a:cs typeface="Lucida Sans"/>
                <a:sym typeface="Lucida Sans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7F7F7F"/>
                </a:solidFill>
                <a:latin typeface="Lucida Sans"/>
                <a:ea typeface="Lucida Sans"/>
                <a:cs typeface="Lucida Sans"/>
                <a:sym typeface="Lucida Sans"/>
              </a:defRPr>
            </a:lvl9pPr>
          </a:lstStyle>
          <a:p>
            <a:endParaRPr/>
          </a:p>
        </p:txBody>
      </p:sp>
      <p:sp>
        <p:nvSpPr>
          <p:cNvPr id="12" name="Google Shape;12;p11"/>
          <p:cNvSpPr txBox="1">
            <a:spLocks noGrp="1"/>
          </p:cNvSpPr>
          <p:nvPr>
            <p:ph type="dt" idx="10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45700" bIns="45700" anchor="ctr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endParaRPr/>
          </a:p>
        </p:txBody>
      </p:sp>
      <p:sp>
        <p:nvSpPr>
          <p:cNvPr id="13" name="Google Shape;13;p11"/>
          <p:cNvSpPr txBox="1">
            <a:spLocks noGrp="1"/>
          </p:cNvSpPr>
          <p:nvPr>
            <p:ph type="ftr" idx="11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endParaRPr/>
          </a:p>
        </p:txBody>
      </p:sp>
      <p:sp>
        <p:nvSpPr>
          <p:cNvPr id="14" name="Google Shape;14;p11"/>
          <p:cNvSpPr txBox="1">
            <a:spLocks noGrp="1"/>
          </p:cNvSpPr>
          <p:nvPr>
            <p:ph type="sldNum" idx="12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425" tIns="45700" rIns="45700" bIns="45700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0" marR="0" lvl="5" indent="0" algn="l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0" marR="0" lvl="6" indent="0" algn="l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0" marR="0" lvl="7" indent="0" algn="l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0" marR="0" lvl="8" indent="0" algn="l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o-RO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4"/>
          <p:cNvSpPr txBox="1"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ctr" rtl="0">
              <a:lnSpc>
                <a:spcPct val="107407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Font typeface="Book Antiqua"/>
              <a:buNone/>
              <a:defRPr sz="5400" b="0" i="0" u="none" strike="noStrike" cap="none">
                <a:solidFill>
                  <a:schemeClr val="dk2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91" name="Google Shape;91;p1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81000" algn="l" rtl="0"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7F7F7F"/>
                </a:solidFill>
                <a:latin typeface="Lucida Sans"/>
                <a:ea typeface="Lucida Sans"/>
                <a:cs typeface="Lucida Sans"/>
                <a:sym typeface="Lucida Sans"/>
              </a:defRPr>
            </a:lvl1pPr>
            <a:lvl2pPr marL="914400" marR="0" lvl="1" indent="-330200" algn="l" rtl="0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Font typeface="Courier New"/>
              <a:buChar char="o"/>
              <a:defRPr sz="1600" b="0" i="0" u="none" strike="noStrike" cap="none">
                <a:solidFill>
                  <a:srgbClr val="7F7F7F"/>
                </a:solidFill>
                <a:latin typeface="Lucida Sans"/>
                <a:ea typeface="Lucida Sans"/>
                <a:cs typeface="Lucida Sans"/>
                <a:sym typeface="Lucida Sans"/>
              </a:defRPr>
            </a:lvl2pPr>
            <a:lvl3pPr marL="1371600" marR="0" lvl="2" indent="-330200" algn="l" rtl="0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7F7F7F"/>
                </a:solidFill>
                <a:latin typeface="Lucida Sans"/>
                <a:ea typeface="Lucida Sans"/>
                <a:cs typeface="Lucida Sans"/>
                <a:sym typeface="Lucida Sans"/>
              </a:defRPr>
            </a:lvl3pPr>
            <a:lvl4pPr marL="1828800" marR="0" lvl="3" indent="-330200" algn="l" rtl="0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Font typeface="Courier New"/>
              <a:buChar char="o"/>
              <a:defRPr sz="1600" b="0" i="0" u="none" strike="noStrike" cap="none">
                <a:solidFill>
                  <a:srgbClr val="7F7F7F"/>
                </a:solidFill>
                <a:latin typeface="Lucida Sans"/>
                <a:ea typeface="Lucida Sans"/>
                <a:cs typeface="Lucida Sans"/>
                <a:sym typeface="Lucida Sans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7F7F7F"/>
                </a:solidFill>
                <a:latin typeface="Lucida Sans"/>
                <a:ea typeface="Lucida Sans"/>
                <a:cs typeface="Lucida Sans"/>
                <a:sym typeface="Lucida Sans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Font typeface="Courier New"/>
              <a:buChar char="o"/>
              <a:defRPr sz="1600" b="0" i="0" u="none" strike="noStrike" cap="none">
                <a:solidFill>
                  <a:srgbClr val="7F7F7F"/>
                </a:solidFill>
                <a:latin typeface="Lucida Sans"/>
                <a:ea typeface="Lucida Sans"/>
                <a:cs typeface="Lucida Sans"/>
                <a:sym typeface="Lucida Sans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7F7F7F"/>
                </a:solidFill>
                <a:latin typeface="Lucida Sans"/>
                <a:ea typeface="Lucida Sans"/>
                <a:cs typeface="Lucida Sans"/>
                <a:sym typeface="Lucida Sans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Font typeface="Courier New"/>
              <a:buChar char="o"/>
              <a:defRPr sz="1600" b="0" i="0" u="none" strike="noStrike" cap="none">
                <a:solidFill>
                  <a:srgbClr val="7F7F7F"/>
                </a:solidFill>
                <a:latin typeface="Lucida Sans"/>
                <a:ea typeface="Lucida Sans"/>
                <a:cs typeface="Lucida Sans"/>
                <a:sym typeface="Lucida Sans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7F7F7F"/>
                </a:solidFill>
                <a:latin typeface="Lucida Sans"/>
                <a:ea typeface="Lucida Sans"/>
                <a:cs typeface="Lucida Sans"/>
                <a:sym typeface="Lucida Sans"/>
              </a:defRPr>
            </a:lvl9pPr>
          </a:lstStyle>
          <a:p>
            <a:endParaRPr/>
          </a:p>
        </p:txBody>
      </p:sp>
      <p:sp>
        <p:nvSpPr>
          <p:cNvPr id="92" name="Google Shape;92;p14"/>
          <p:cNvSpPr txBox="1">
            <a:spLocks noGrp="1"/>
          </p:cNvSpPr>
          <p:nvPr>
            <p:ph type="dt" idx="10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45700" bIns="45700" anchor="ctr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endParaRPr/>
          </a:p>
        </p:txBody>
      </p:sp>
      <p:sp>
        <p:nvSpPr>
          <p:cNvPr id="93" name="Google Shape;93;p14"/>
          <p:cNvSpPr txBox="1">
            <a:spLocks noGrp="1"/>
          </p:cNvSpPr>
          <p:nvPr>
            <p:ph type="ftr" idx="11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endParaRPr/>
          </a:p>
        </p:txBody>
      </p:sp>
      <p:sp>
        <p:nvSpPr>
          <p:cNvPr id="94" name="Google Shape;94;p14"/>
          <p:cNvSpPr txBox="1">
            <a:spLocks noGrp="1"/>
          </p:cNvSpPr>
          <p:nvPr>
            <p:ph type="sldNum" idx="12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425" tIns="45700" rIns="45700" bIns="45700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0" marR="0" lvl="5" indent="0" algn="l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0" marR="0" lvl="6" indent="0" algn="l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0" marR="0" lvl="7" indent="0" algn="l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0" marR="0" lvl="8" indent="0" algn="l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o-RO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mailto:anca.stoleriu@rocnee.eu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" name="Google Shape;174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563888" y="1462615"/>
            <a:ext cx="2185957" cy="936104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1"/>
          <p:cNvSpPr/>
          <p:nvPr/>
        </p:nvSpPr>
        <p:spPr>
          <a:xfrm>
            <a:off x="467544" y="3212976"/>
            <a:ext cx="8208911" cy="2808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4271"/>
              </a:buClr>
              <a:buSzPts val="3600"/>
              <a:buFont typeface="Times New Roman"/>
              <a:buNone/>
            </a:pPr>
            <a:r>
              <a:rPr lang="ro-RO" sz="3600" b="1" i="0" u="none" strike="noStrike" cap="none">
                <a:solidFill>
                  <a:srgbClr val="23427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Consfătuirea națională a 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4271"/>
              </a:buClr>
              <a:buSzPts val="3600"/>
              <a:buFont typeface="Times New Roman"/>
              <a:buNone/>
            </a:pPr>
            <a:r>
              <a:rPr lang="ro-RO" sz="3600" b="1" i="0" u="none" strike="noStrike" cap="none">
                <a:solidFill>
                  <a:srgbClr val="23427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inspectorilor școlari 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4271"/>
              </a:buClr>
              <a:buSzPts val="3600"/>
              <a:buFont typeface="Times New Roman"/>
              <a:buNone/>
            </a:pPr>
            <a:r>
              <a:rPr lang="ro-RO" sz="3600" b="1" i="0" u="none" strike="noStrike" cap="none">
                <a:solidFill>
                  <a:srgbClr val="23427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 Matematică -</a:t>
            </a:r>
            <a:endParaRPr sz="3600" b="1" i="0" u="none" strike="noStrike" cap="none">
              <a:solidFill>
                <a:srgbClr val="23427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2558C"/>
              </a:buClr>
              <a:buSzPts val="3600"/>
              <a:buFont typeface="Times New Roman"/>
              <a:buNone/>
            </a:pPr>
            <a:r>
              <a:rPr lang="ro-RO" sz="3600" b="1" i="0" u="none" strike="noStrike" cap="none">
                <a:solidFill>
                  <a:srgbClr val="42558C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12 -14 </a:t>
            </a:r>
            <a:r>
              <a:rPr lang="ro-RO" sz="3600" b="1" i="0" u="none" strike="noStrike" cap="none">
                <a:solidFill>
                  <a:srgbClr val="23427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septembrie 2022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4271"/>
              </a:buClr>
              <a:buSzPts val="3600"/>
              <a:buFont typeface="Times New Roman"/>
              <a:buNone/>
            </a:pPr>
            <a:r>
              <a:rPr lang="ro-RO" sz="3600" b="1" i="0" u="none" strike="noStrike" cap="none">
                <a:solidFill>
                  <a:srgbClr val="23427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Craiova</a:t>
            </a:r>
            <a:endParaRPr sz="6000" b="1" i="0" u="none" strike="noStrike" cap="none">
              <a:solidFill>
                <a:srgbClr val="23427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76" name="Google Shape;176;p1"/>
          <p:cNvSpPr/>
          <p:nvPr/>
        </p:nvSpPr>
        <p:spPr>
          <a:xfrm>
            <a:off x="107503" y="177752"/>
            <a:ext cx="8928992" cy="7920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4271"/>
              </a:buClr>
              <a:buSzPts val="2400"/>
              <a:buFont typeface="Times New Roman"/>
              <a:buNone/>
            </a:pPr>
            <a:r>
              <a:rPr lang="ro-RO" sz="2400" b="1" i="1" u="none" strike="noStrike" cap="none">
                <a:solidFill>
                  <a:srgbClr val="23427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Ministerul Educației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4271"/>
              </a:buClr>
              <a:buSzPts val="2400"/>
              <a:buFont typeface="Times New Roman"/>
              <a:buNone/>
            </a:pPr>
            <a:r>
              <a:rPr lang="ro-RO" sz="2400" b="1" i="1" u="none" strike="noStrike" cap="none">
                <a:solidFill>
                  <a:srgbClr val="23427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Centrul Național de Politici și Evaluare în Educație</a:t>
            </a:r>
            <a:endParaRPr sz="2400" b="1" i="1" u="none" strike="noStrike" cap="none">
              <a:solidFill>
                <a:srgbClr val="23427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spd="slow">
    <p:split orient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10"/>
          <p:cNvSpPr txBox="1">
            <a:spLocks noGrp="1"/>
          </p:cNvSpPr>
          <p:nvPr>
            <p:ph type="ctrTitle"/>
          </p:nvPr>
        </p:nvSpPr>
        <p:spPr>
          <a:xfrm>
            <a:off x="2159732" y="2492896"/>
            <a:ext cx="4824536" cy="9541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4271"/>
              </a:buClr>
              <a:buSzPts val="4800"/>
              <a:buFont typeface="Book Antiqua"/>
              <a:buNone/>
            </a:pPr>
            <a:r>
              <a:rPr lang="ro-RO" sz="4800" b="1" i="1">
                <a:solidFill>
                  <a:srgbClr val="234271"/>
                </a:solidFill>
              </a:rPr>
              <a:t>Vă mulțumim!</a:t>
            </a:r>
            <a:endParaRPr sz="4800" b="1" i="1">
              <a:solidFill>
                <a:srgbClr val="234271"/>
              </a:solidFill>
            </a:endParaRPr>
          </a:p>
        </p:txBody>
      </p:sp>
      <p:sp>
        <p:nvSpPr>
          <p:cNvPr id="234" name="Google Shape;234;p10"/>
          <p:cNvSpPr/>
          <p:nvPr/>
        </p:nvSpPr>
        <p:spPr>
          <a:xfrm>
            <a:off x="6372200" y="5805264"/>
            <a:ext cx="2132079" cy="738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4271"/>
              </a:buClr>
              <a:buSzPts val="1400"/>
              <a:buFont typeface="Times New Roman"/>
              <a:buNone/>
            </a:pPr>
            <a:r>
              <a:rPr lang="ro-RO" sz="1400" b="1" i="0" u="none" strike="noStrike" cap="none">
                <a:solidFill>
                  <a:srgbClr val="23427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ANCA STOLERIU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400"/>
              <a:buFont typeface="Times New Roman"/>
              <a:buNone/>
            </a:pPr>
            <a:r>
              <a:rPr lang="ro-RO" sz="1400" b="0" i="0" u="sng" strike="noStrike" cap="none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anca.stoleriu@rocnee.eu</a:t>
            </a:r>
            <a:r>
              <a:rPr lang="ro-RO" sz="1400" b="0" i="0" u="none" strike="noStrike" cap="none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  	</a:t>
            </a:r>
            <a:endParaRPr sz="1400" b="1" i="0" u="none" strike="noStrike" cap="none">
              <a:solidFill>
                <a:srgbClr val="23427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2"/>
          <p:cNvSpPr txBox="1">
            <a:spLocks noGrp="1"/>
          </p:cNvSpPr>
          <p:nvPr>
            <p:ph type="body" idx="1"/>
          </p:nvPr>
        </p:nvSpPr>
        <p:spPr>
          <a:xfrm>
            <a:off x="1421650" y="1484784"/>
            <a:ext cx="6300700" cy="16561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234271"/>
              </a:buClr>
              <a:buSzPts val="2800"/>
              <a:buNone/>
            </a:pPr>
            <a:r>
              <a:rPr lang="ro-RO" sz="2800" b="1">
                <a:solidFill>
                  <a:srgbClr val="23427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Raport privind evaluările, examenele și concursurile naționale</a:t>
            </a:r>
            <a:endParaRPr sz="2800" b="1">
              <a:solidFill>
                <a:srgbClr val="23427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ctr" rtl="0">
              <a:spcBef>
                <a:spcPts val="560"/>
              </a:spcBef>
              <a:spcAft>
                <a:spcPts val="0"/>
              </a:spcAft>
              <a:buClr>
                <a:srgbClr val="234271"/>
              </a:buClr>
              <a:buSzPts val="2800"/>
              <a:buNone/>
            </a:pPr>
            <a:r>
              <a:rPr lang="ro-RO" sz="2800" b="1">
                <a:solidFill>
                  <a:srgbClr val="23427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2021 - 2022</a:t>
            </a:r>
            <a:endParaRPr sz="2800" b="1">
              <a:solidFill>
                <a:srgbClr val="23427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3"/>
          <p:cNvSpPr txBox="1">
            <a:spLocks noGrp="1"/>
          </p:cNvSpPr>
          <p:nvPr>
            <p:ph type="body" idx="1"/>
          </p:nvPr>
        </p:nvSpPr>
        <p:spPr>
          <a:xfrm>
            <a:off x="457200" y="1484988"/>
            <a:ext cx="8229600" cy="52563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400"/>
              <a:buNone/>
            </a:pPr>
            <a:r>
              <a:rPr lang="ro-RO" dirty="0">
                <a:latin typeface="Times New Roman"/>
                <a:ea typeface="Times New Roman"/>
                <a:cs typeface="Times New Roman"/>
                <a:sym typeface="Times New Roman"/>
              </a:rPr>
              <a:t>23 027 candidați cu notă (23241 înscriși, 211 absenți, 3 eliminați) 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Times New Roman"/>
              <a:buChar char="-"/>
            </a:pPr>
            <a:r>
              <a:rPr lang="ro-RO" dirty="0">
                <a:latin typeface="Times New Roman"/>
                <a:ea typeface="Times New Roman"/>
                <a:cs typeface="Times New Roman"/>
                <a:sym typeface="Times New Roman"/>
              </a:rPr>
              <a:t>Media: 8,21</a:t>
            </a:r>
            <a:endParaRPr dirty="0"/>
          </a:p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Times New Roman"/>
              <a:buChar char="-"/>
            </a:pPr>
            <a:r>
              <a:rPr lang="ro-RO" dirty="0">
                <a:latin typeface="Times New Roman"/>
                <a:ea typeface="Times New Roman"/>
                <a:cs typeface="Times New Roman"/>
                <a:sym typeface="Times New Roman"/>
              </a:rPr>
              <a:t>Mediana: 8,90</a:t>
            </a:r>
            <a:endParaRPr dirty="0"/>
          </a:p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Times New Roman"/>
              <a:buChar char="-"/>
            </a:pPr>
            <a:r>
              <a:rPr lang="ro-RO" dirty="0">
                <a:latin typeface="Times New Roman"/>
                <a:ea typeface="Times New Roman"/>
                <a:cs typeface="Times New Roman"/>
                <a:sym typeface="Times New Roman"/>
              </a:rPr>
              <a:t>Note peste 5: </a:t>
            </a:r>
            <a:r>
              <a:rPr lang="ro-RO" b="1" dirty="0">
                <a:latin typeface="Times New Roman"/>
                <a:ea typeface="Times New Roman"/>
                <a:cs typeface="Times New Roman"/>
                <a:sym typeface="Times New Roman"/>
              </a:rPr>
              <a:t>93,7%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400"/>
              <a:buNone/>
            </a:pPr>
            <a:r>
              <a:rPr lang="ro-RO" b="1" i="1" dirty="0">
                <a:latin typeface="Times New Roman"/>
                <a:ea typeface="Times New Roman"/>
                <a:cs typeface="Times New Roman"/>
                <a:sym typeface="Times New Roman"/>
              </a:rPr>
              <a:t>Important de știut:</a:t>
            </a:r>
            <a:endParaRPr dirty="0"/>
          </a:p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Times New Roman"/>
              <a:buChar char="-"/>
            </a:pPr>
            <a:r>
              <a:rPr lang="ro-RO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Note de 1: (</a:t>
            </a:r>
            <a:r>
              <a:rPr lang="ro-RO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120</a:t>
            </a:r>
            <a:r>
              <a:rPr lang="ro-RO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din care 33 din promoții anterioare) 0,52%</a:t>
            </a:r>
            <a:endParaRPr dirty="0">
              <a:solidFill>
                <a:srgbClr val="FF0000"/>
              </a:solidFill>
            </a:endParaRPr>
          </a:p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Times New Roman"/>
              <a:buChar char="-"/>
            </a:pPr>
            <a:r>
              <a:rPr lang="ro-RO" dirty="0">
                <a:latin typeface="Times New Roman"/>
                <a:ea typeface="Times New Roman"/>
                <a:cs typeface="Times New Roman"/>
                <a:sym typeface="Times New Roman"/>
              </a:rPr>
              <a:t>Note sub 2: 1,51%</a:t>
            </a:r>
            <a:endParaRPr dirty="0"/>
          </a:p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Times New Roman"/>
              <a:buChar char="-"/>
            </a:pPr>
            <a:r>
              <a:rPr lang="ro-RO" dirty="0">
                <a:latin typeface="Times New Roman"/>
                <a:ea typeface="Times New Roman"/>
                <a:cs typeface="Times New Roman"/>
                <a:sym typeface="Times New Roman"/>
              </a:rPr>
              <a:t>Note sub 3: 2,89%</a:t>
            </a:r>
            <a:endParaRPr dirty="0"/>
          </a:p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Times New Roman"/>
              <a:buChar char="-"/>
            </a:pPr>
            <a:r>
              <a:rPr lang="ro-RO" dirty="0">
                <a:latin typeface="Times New Roman"/>
                <a:ea typeface="Times New Roman"/>
                <a:cs typeface="Times New Roman"/>
                <a:sym typeface="Times New Roman"/>
              </a:rPr>
              <a:t>Note între 5 și 6: 6,7%</a:t>
            </a:r>
            <a:endParaRPr dirty="0"/>
          </a:p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Times New Roman"/>
              <a:buChar char="-"/>
            </a:pPr>
            <a:r>
              <a:rPr lang="ro-RO" dirty="0">
                <a:latin typeface="Times New Roman"/>
                <a:ea typeface="Times New Roman"/>
                <a:cs typeface="Times New Roman"/>
                <a:sym typeface="Times New Roman"/>
              </a:rPr>
              <a:t>Note peste 9: 47,87%</a:t>
            </a:r>
            <a:endParaRPr dirty="0"/>
          </a:p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Times New Roman"/>
              <a:buChar char="-"/>
            </a:pPr>
            <a:r>
              <a:rPr lang="ro-RO" dirty="0">
                <a:latin typeface="Times New Roman"/>
                <a:ea typeface="Times New Roman"/>
                <a:cs typeface="Times New Roman"/>
                <a:sym typeface="Times New Roman"/>
              </a:rPr>
              <a:t>Note de 10: (1917) 8,32%</a:t>
            </a:r>
            <a:endParaRPr dirty="0"/>
          </a:p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Times New Roman"/>
              <a:buChar char="-"/>
            </a:pPr>
            <a:r>
              <a:rPr lang="ro-RO" dirty="0">
                <a:latin typeface="Times New Roman"/>
                <a:ea typeface="Times New Roman"/>
                <a:cs typeface="Times New Roman"/>
                <a:sym typeface="Times New Roman"/>
              </a:rPr>
              <a:t>Prima quartilă:   9,55</a:t>
            </a:r>
            <a:endParaRPr dirty="0"/>
          </a:p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Times New Roman"/>
              <a:buChar char="-"/>
            </a:pPr>
            <a:r>
              <a:rPr lang="ro-RO" dirty="0">
                <a:latin typeface="Times New Roman"/>
                <a:ea typeface="Times New Roman"/>
                <a:cs typeface="Times New Roman"/>
                <a:sym typeface="Times New Roman"/>
              </a:rPr>
              <a:t>A doua quartilă: 8,90</a:t>
            </a:r>
            <a:endParaRPr dirty="0"/>
          </a:p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Times New Roman"/>
              <a:buChar char="-"/>
            </a:pPr>
            <a:r>
              <a:rPr lang="ro-RO" dirty="0">
                <a:latin typeface="Times New Roman"/>
                <a:ea typeface="Times New Roman"/>
                <a:cs typeface="Times New Roman"/>
                <a:sym typeface="Times New Roman"/>
              </a:rPr>
              <a:t>A treia quartilă:  7,45</a:t>
            </a:r>
            <a:endParaRPr sz="1600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87" name="Google Shape;187;p3"/>
          <p:cNvSpPr txBox="1"/>
          <p:nvPr/>
        </p:nvSpPr>
        <p:spPr>
          <a:xfrm>
            <a:off x="395536" y="260648"/>
            <a:ext cx="8229600" cy="12243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55000" lnSpcReduction="20000"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</a:pPr>
            <a:r>
              <a:rPr lang="ro-RO" sz="5100" b="1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Analizarea rezultatelor obținute la examenele și concursurile naționale 2021 – 2022</a:t>
            </a:r>
            <a:endParaRPr sz="5100" b="1">
              <a:solidFill>
                <a:schemeClr val="dk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spcBef>
                <a:spcPts val="561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</a:pPr>
            <a:r>
              <a:rPr lang="ro-RO" sz="5100" b="1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Bacalaureat – programa M_</a:t>
            </a:r>
            <a:r>
              <a:rPr lang="ro-RO" sz="5100" b="1" i="1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mate-info</a:t>
            </a:r>
            <a:endParaRPr sz="5100" b="1">
              <a:solidFill>
                <a:schemeClr val="dk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marR="0" lvl="0" indent="-259080" algn="l" rtl="0">
              <a:spcBef>
                <a:spcPts val="264"/>
              </a:spcBef>
              <a:spcAft>
                <a:spcPts val="0"/>
              </a:spcAft>
              <a:buClr>
                <a:srgbClr val="7F7F7F"/>
              </a:buClr>
              <a:buSzPct val="100000"/>
              <a:buFont typeface="Arial"/>
              <a:buNone/>
            </a:pPr>
            <a:endParaRPr sz="2400">
              <a:solidFill>
                <a:srgbClr val="7F7F7F"/>
              </a:solidFill>
              <a:latin typeface="Lucida Sans"/>
              <a:ea typeface="Lucida Sans"/>
              <a:cs typeface="Lucida Sans"/>
              <a:sym typeface="Lucida Sans"/>
            </a:endParaRPr>
          </a:p>
        </p:txBody>
      </p:sp>
    </p:spTree>
  </p:cSld>
  <p:clrMapOvr>
    <a:masterClrMapping/>
  </p:clrMapOvr>
  <p:transition spd="slow">
    <p:split orient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4"/>
          <p:cNvSpPr txBox="1">
            <a:spLocks noGrp="1"/>
          </p:cNvSpPr>
          <p:nvPr>
            <p:ph type="body" idx="1"/>
          </p:nvPr>
        </p:nvSpPr>
        <p:spPr>
          <a:xfrm>
            <a:off x="179512" y="1352126"/>
            <a:ext cx="8784975" cy="5245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400"/>
              <a:buNone/>
            </a:pPr>
            <a:r>
              <a:rPr lang="ro-RO" dirty="0">
                <a:latin typeface="Times New Roman"/>
                <a:ea typeface="Times New Roman"/>
                <a:cs typeface="Times New Roman"/>
                <a:sym typeface="Times New Roman"/>
              </a:rPr>
              <a:t>17 569 candidați cu notă (17 913  înscriși, 340 absenți, 4 eliminați) 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400"/>
              <a:buNone/>
            </a:pPr>
            <a:r>
              <a:rPr lang="ro-RO" dirty="0">
                <a:latin typeface="Times New Roman"/>
                <a:ea typeface="Times New Roman"/>
                <a:cs typeface="Times New Roman"/>
                <a:sym typeface="Times New Roman"/>
              </a:rPr>
              <a:t>-   Media: 7,77</a:t>
            </a:r>
            <a:endParaRPr dirty="0"/>
          </a:p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Times New Roman"/>
              <a:buChar char="-"/>
            </a:pPr>
            <a:r>
              <a:rPr lang="ro-RO" dirty="0">
                <a:latin typeface="Times New Roman"/>
                <a:ea typeface="Times New Roman"/>
                <a:cs typeface="Times New Roman"/>
                <a:sym typeface="Times New Roman"/>
              </a:rPr>
              <a:t>Mediana: 8,60</a:t>
            </a:r>
            <a:endParaRPr dirty="0"/>
          </a:p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Times New Roman"/>
              <a:buChar char="-"/>
            </a:pPr>
            <a:r>
              <a:rPr lang="ro-RO" dirty="0">
                <a:latin typeface="Times New Roman"/>
                <a:ea typeface="Times New Roman"/>
                <a:cs typeface="Times New Roman"/>
                <a:sym typeface="Times New Roman"/>
              </a:rPr>
              <a:t>Note peste 5: </a:t>
            </a:r>
            <a:r>
              <a:rPr lang="ro-RO" b="1" dirty="0">
                <a:latin typeface="Times New Roman"/>
                <a:ea typeface="Times New Roman"/>
                <a:cs typeface="Times New Roman"/>
                <a:sym typeface="Times New Roman"/>
              </a:rPr>
              <a:t>88,6%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400"/>
              <a:buNone/>
            </a:pPr>
            <a:r>
              <a:rPr lang="ro-RO" b="1" i="1" dirty="0">
                <a:latin typeface="Times New Roman"/>
                <a:ea typeface="Times New Roman"/>
                <a:cs typeface="Times New Roman"/>
                <a:sym typeface="Times New Roman"/>
              </a:rPr>
              <a:t>Important de știut:</a:t>
            </a:r>
            <a:endParaRPr dirty="0"/>
          </a:p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Times New Roman"/>
              <a:buChar char="-"/>
            </a:pPr>
            <a:r>
              <a:rPr lang="ro-RO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Note de 1: (</a:t>
            </a:r>
            <a:r>
              <a:rPr lang="ro-RO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264</a:t>
            </a:r>
            <a:r>
              <a:rPr lang="ro-RO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din care 73 din promoții anterioare) 1,15%</a:t>
            </a:r>
            <a:endParaRPr dirty="0">
              <a:solidFill>
                <a:srgbClr val="FF0000"/>
              </a:solidFill>
            </a:endParaRPr>
          </a:p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Times New Roman"/>
              <a:buChar char="-"/>
            </a:pPr>
            <a:r>
              <a:rPr lang="ro-RO" dirty="0">
                <a:latin typeface="Times New Roman"/>
                <a:ea typeface="Times New Roman"/>
                <a:cs typeface="Times New Roman"/>
                <a:sym typeface="Times New Roman"/>
              </a:rPr>
              <a:t>Note sub 2: 1,51%</a:t>
            </a:r>
            <a:endParaRPr dirty="0"/>
          </a:p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Times New Roman"/>
              <a:buChar char="-"/>
            </a:pPr>
            <a:r>
              <a:rPr lang="ro-RO" dirty="0">
                <a:latin typeface="Times New Roman"/>
                <a:ea typeface="Times New Roman"/>
                <a:cs typeface="Times New Roman"/>
                <a:sym typeface="Times New Roman"/>
              </a:rPr>
              <a:t>Note sub 3: 3,56%</a:t>
            </a:r>
            <a:endParaRPr dirty="0"/>
          </a:p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Times New Roman"/>
              <a:buChar char="-"/>
            </a:pPr>
            <a:r>
              <a:rPr lang="ro-RO" dirty="0">
                <a:latin typeface="Times New Roman"/>
                <a:ea typeface="Times New Roman"/>
                <a:cs typeface="Times New Roman"/>
                <a:sym typeface="Times New Roman"/>
              </a:rPr>
              <a:t>Note între 5 și 6: 7,46%</a:t>
            </a:r>
            <a:endParaRPr dirty="0"/>
          </a:p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Times New Roman"/>
              <a:buChar char="-"/>
            </a:pPr>
            <a:r>
              <a:rPr lang="ro-RO" dirty="0">
                <a:latin typeface="Times New Roman"/>
                <a:ea typeface="Times New Roman"/>
                <a:cs typeface="Times New Roman"/>
                <a:sym typeface="Times New Roman"/>
              </a:rPr>
              <a:t>Note peste 9: 40,32%</a:t>
            </a:r>
            <a:endParaRPr dirty="0"/>
          </a:p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Times New Roman"/>
              <a:buChar char="-"/>
            </a:pPr>
            <a:r>
              <a:rPr lang="ro-RO" dirty="0">
                <a:latin typeface="Times New Roman"/>
                <a:ea typeface="Times New Roman"/>
                <a:cs typeface="Times New Roman"/>
                <a:sym typeface="Times New Roman"/>
              </a:rPr>
              <a:t>Note de 10: (1153) 6,56%</a:t>
            </a:r>
            <a:endParaRPr dirty="0"/>
          </a:p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Times New Roman"/>
              <a:buChar char="-"/>
            </a:pPr>
            <a:r>
              <a:rPr lang="ro-RO" dirty="0">
                <a:latin typeface="Times New Roman"/>
                <a:ea typeface="Times New Roman"/>
                <a:cs typeface="Times New Roman"/>
                <a:sym typeface="Times New Roman"/>
              </a:rPr>
              <a:t>Prima quartilă:  9,40</a:t>
            </a:r>
            <a:endParaRPr dirty="0"/>
          </a:p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Times New Roman"/>
              <a:buChar char="-"/>
            </a:pPr>
            <a:r>
              <a:rPr lang="ro-RO" dirty="0">
                <a:latin typeface="Times New Roman"/>
                <a:ea typeface="Times New Roman"/>
                <a:cs typeface="Times New Roman"/>
                <a:sym typeface="Times New Roman"/>
              </a:rPr>
              <a:t>A doua quartilă: 8,60</a:t>
            </a:r>
            <a:endParaRPr dirty="0"/>
          </a:p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Times New Roman"/>
              <a:buChar char="-"/>
            </a:pPr>
            <a:r>
              <a:rPr lang="ro-RO" dirty="0">
                <a:latin typeface="Times New Roman"/>
                <a:ea typeface="Times New Roman"/>
                <a:cs typeface="Times New Roman"/>
                <a:sym typeface="Times New Roman"/>
              </a:rPr>
              <a:t>A treia quartilă:  6,85</a:t>
            </a:r>
            <a:endParaRPr dirty="0">
              <a:solidFill>
                <a:srgbClr val="C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lvl="0" indent="-190500" algn="l" rtl="0"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Lucida Sans"/>
              <a:buNone/>
            </a:pP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93" name="Google Shape;193;p4"/>
          <p:cNvSpPr txBox="1"/>
          <p:nvPr/>
        </p:nvSpPr>
        <p:spPr>
          <a:xfrm>
            <a:off x="395536" y="116632"/>
            <a:ext cx="8229600" cy="1236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20000"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</a:pPr>
            <a:r>
              <a:rPr lang="ro-RO" sz="3000" b="1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Analizarea rezultatelor obținute la examenele și concursurile naționale 2021 – 2022</a:t>
            </a:r>
            <a:endParaRPr sz="3000" b="1">
              <a:solidFill>
                <a:schemeClr val="dk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spcBef>
                <a:spcPts val="555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</a:pPr>
            <a:r>
              <a:rPr lang="ro-RO" sz="3000" b="1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Bacalaureat – programa M_</a:t>
            </a:r>
            <a:r>
              <a:rPr lang="ro-RO" sz="3000" b="1" i="1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șt-nat</a:t>
            </a:r>
            <a:endParaRPr sz="3000" b="1">
              <a:solidFill>
                <a:schemeClr val="dk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marR="0" lvl="0" indent="-201930" algn="l" rtl="0">
              <a:spcBef>
                <a:spcPts val="444"/>
              </a:spcBef>
              <a:spcAft>
                <a:spcPts val="0"/>
              </a:spcAft>
              <a:buClr>
                <a:srgbClr val="7F7F7F"/>
              </a:buClr>
              <a:buSzPct val="100000"/>
              <a:buFont typeface="Arial"/>
              <a:buNone/>
            </a:pPr>
            <a:endParaRPr sz="2400">
              <a:solidFill>
                <a:srgbClr val="7F7F7F"/>
              </a:solidFill>
              <a:latin typeface="Lucida Sans"/>
              <a:ea typeface="Lucida Sans"/>
              <a:cs typeface="Lucida Sans"/>
              <a:sym typeface="Lucida Sans"/>
            </a:endParaRPr>
          </a:p>
        </p:txBody>
      </p:sp>
    </p:spTree>
  </p:cSld>
  <p:clrMapOvr>
    <a:masterClrMapping/>
  </p:clrMapOvr>
  <p:transition spd="slow">
    <p:split orient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5"/>
          <p:cNvSpPr txBox="1">
            <a:spLocks noGrp="1"/>
          </p:cNvSpPr>
          <p:nvPr>
            <p:ph type="body" idx="1"/>
          </p:nvPr>
        </p:nvSpPr>
        <p:spPr>
          <a:xfrm>
            <a:off x="179512" y="1340768"/>
            <a:ext cx="8784976" cy="54636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400"/>
              <a:buNone/>
            </a:pPr>
            <a:r>
              <a:rPr lang="ro-RO" dirty="0">
                <a:latin typeface="Times New Roman"/>
                <a:ea typeface="Times New Roman"/>
                <a:cs typeface="Times New Roman"/>
                <a:sym typeface="Times New Roman"/>
              </a:rPr>
              <a:t>33 233 candidați cu notă (35 655 înscriși, 2 399 absenți, 23 eliminați)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400"/>
              <a:buNone/>
            </a:pPr>
            <a:r>
              <a:rPr lang="ro-RO" dirty="0">
                <a:latin typeface="Times New Roman"/>
                <a:ea typeface="Times New Roman"/>
                <a:cs typeface="Times New Roman"/>
                <a:sym typeface="Times New Roman"/>
              </a:rPr>
              <a:t>-   Media: 5,89</a:t>
            </a:r>
            <a:endParaRPr dirty="0"/>
          </a:p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Times New Roman"/>
              <a:buChar char="-"/>
            </a:pPr>
            <a:r>
              <a:rPr lang="ro-RO" dirty="0">
                <a:latin typeface="Times New Roman"/>
                <a:ea typeface="Times New Roman"/>
                <a:cs typeface="Times New Roman"/>
                <a:sym typeface="Times New Roman"/>
              </a:rPr>
              <a:t>Mediana: 6,40</a:t>
            </a:r>
            <a:endParaRPr dirty="0"/>
          </a:p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Times New Roman"/>
              <a:buChar char="-"/>
            </a:pPr>
            <a:r>
              <a:rPr lang="ro-RO" dirty="0">
                <a:latin typeface="Times New Roman"/>
                <a:ea typeface="Times New Roman"/>
                <a:cs typeface="Times New Roman"/>
                <a:sym typeface="Times New Roman"/>
              </a:rPr>
              <a:t>Note peste 5: </a:t>
            </a:r>
            <a:r>
              <a:rPr lang="ro-RO" b="1" dirty="0">
                <a:latin typeface="Times New Roman"/>
                <a:ea typeface="Times New Roman"/>
                <a:cs typeface="Times New Roman"/>
                <a:sym typeface="Times New Roman"/>
              </a:rPr>
              <a:t>70,28%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400"/>
              <a:buNone/>
            </a:pPr>
            <a:r>
              <a:rPr lang="ro-RO" b="1" i="1" dirty="0">
                <a:latin typeface="Times New Roman"/>
                <a:ea typeface="Times New Roman"/>
                <a:cs typeface="Times New Roman"/>
                <a:sym typeface="Times New Roman"/>
              </a:rPr>
              <a:t>Important de știut: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400"/>
              <a:buNone/>
            </a:pPr>
            <a:r>
              <a:rPr lang="ro-RO" dirty="0">
                <a:latin typeface="Times New Roman"/>
                <a:ea typeface="Times New Roman"/>
                <a:cs typeface="Times New Roman"/>
                <a:sym typeface="Times New Roman"/>
              </a:rPr>
              <a:t>-   </a:t>
            </a:r>
            <a:r>
              <a:rPr lang="ro-RO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Note de 1: (</a:t>
            </a:r>
            <a:r>
              <a:rPr lang="ro-RO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1 341</a:t>
            </a:r>
            <a:r>
              <a:rPr lang="ro-RO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din care 270 din promoții anterioare) 4,03%</a:t>
            </a:r>
            <a:endParaRPr b="1" i="1" dirty="0">
              <a:solidFill>
                <a:srgbClr val="FF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Times New Roman"/>
              <a:buChar char="-"/>
            </a:pPr>
            <a:r>
              <a:rPr lang="ro-RO" dirty="0">
                <a:latin typeface="Times New Roman"/>
                <a:ea typeface="Times New Roman"/>
                <a:cs typeface="Times New Roman"/>
                <a:sym typeface="Times New Roman"/>
              </a:rPr>
              <a:t>Note sub 2: 11,05%</a:t>
            </a:r>
            <a:endParaRPr dirty="0"/>
          </a:p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Times New Roman"/>
              <a:buChar char="-"/>
            </a:pPr>
            <a:r>
              <a:rPr lang="ro-RO" dirty="0">
                <a:latin typeface="Times New Roman"/>
                <a:ea typeface="Times New Roman"/>
                <a:cs typeface="Times New Roman"/>
                <a:sym typeface="Times New Roman"/>
              </a:rPr>
              <a:t>Note sub 3: 17,86%</a:t>
            </a:r>
            <a:endParaRPr dirty="0"/>
          </a:p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Times New Roman"/>
              <a:buChar char="-"/>
            </a:pPr>
            <a:r>
              <a:rPr lang="ro-RO" dirty="0">
                <a:latin typeface="Times New Roman"/>
                <a:ea typeface="Times New Roman"/>
                <a:cs typeface="Times New Roman"/>
                <a:sym typeface="Times New Roman"/>
              </a:rPr>
              <a:t>Note între 5 și 6: 15,43%</a:t>
            </a:r>
            <a:endParaRPr dirty="0"/>
          </a:p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Times New Roman"/>
              <a:buChar char="-"/>
            </a:pPr>
            <a:r>
              <a:rPr lang="ro-RO" dirty="0">
                <a:latin typeface="Times New Roman"/>
                <a:ea typeface="Times New Roman"/>
                <a:cs typeface="Times New Roman"/>
                <a:sym typeface="Times New Roman"/>
              </a:rPr>
              <a:t>Note peste 9: 9,16%</a:t>
            </a:r>
            <a:endParaRPr dirty="0"/>
          </a:p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Times New Roman"/>
              <a:buChar char="-"/>
            </a:pPr>
            <a:r>
              <a:rPr lang="ro-RO" dirty="0">
                <a:latin typeface="Times New Roman"/>
                <a:ea typeface="Times New Roman"/>
                <a:cs typeface="Times New Roman"/>
                <a:sym typeface="Times New Roman"/>
              </a:rPr>
              <a:t>Note de 10: (173) 0,52% </a:t>
            </a:r>
            <a:endParaRPr dirty="0"/>
          </a:p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Times New Roman"/>
              <a:buChar char="-"/>
            </a:pPr>
            <a:r>
              <a:rPr lang="ro-RO" dirty="0">
                <a:latin typeface="Times New Roman"/>
                <a:ea typeface="Times New Roman"/>
                <a:cs typeface="Times New Roman"/>
                <a:sym typeface="Times New Roman"/>
              </a:rPr>
              <a:t>Prima quartilă: 7,95</a:t>
            </a:r>
            <a:endParaRPr dirty="0"/>
          </a:p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Times New Roman"/>
              <a:buChar char="-"/>
            </a:pPr>
            <a:r>
              <a:rPr lang="ro-RO" dirty="0">
                <a:latin typeface="Times New Roman"/>
                <a:ea typeface="Times New Roman"/>
                <a:cs typeface="Times New Roman"/>
                <a:sym typeface="Times New Roman"/>
              </a:rPr>
              <a:t>A doua quartilă: 6,40</a:t>
            </a:r>
            <a:endParaRPr dirty="0"/>
          </a:p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Times New Roman"/>
              <a:buChar char="-"/>
            </a:pPr>
            <a:r>
              <a:rPr lang="ro-RO" dirty="0">
                <a:latin typeface="Times New Roman"/>
                <a:ea typeface="Times New Roman"/>
                <a:cs typeface="Times New Roman"/>
                <a:sym typeface="Times New Roman"/>
              </a:rPr>
              <a:t>A treia quartilă: 3,95</a:t>
            </a:r>
            <a:endParaRPr sz="2800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99" name="Google Shape;199;p5"/>
          <p:cNvSpPr txBox="1"/>
          <p:nvPr/>
        </p:nvSpPr>
        <p:spPr>
          <a:xfrm>
            <a:off x="328998" y="53548"/>
            <a:ext cx="8229600" cy="13592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20000"/>
          </a:bodyPr>
          <a:lstStyle/>
          <a:p>
            <a:pPr marL="0" marR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</a:pPr>
            <a:r>
              <a:rPr lang="ro-RO" sz="3000" b="1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Analizarea rezultatelor obținute la examenele și concursurile naționale 2021 – 2022</a:t>
            </a:r>
            <a:endParaRPr sz="3000" b="1">
              <a:solidFill>
                <a:schemeClr val="dk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</a:pPr>
            <a:r>
              <a:rPr lang="ro-RO" sz="3000" b="1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Bacalaureat – programa M_</a:t>
            </a:r>
            <a:r>
              <a:rPr lang="ro-RO" sz="3000" b="1" i="1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tehnologic</a:t>
            </a:r>
            <a:endParaRPr sz="3000" b="1">
              <a:solidFill>
                <a:schemeClr val="dk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spcBef>
                <a:spcPts val="518"/>
              </a:spcBef>
              <a:spcAft>
                <a:spcPts val="0"/>
              </a:spcAft>
              <a:buClr>
                <a:srgbClr val="7F7F7F"/>
              </a:buClr>
              <a:buSzPct val="100000"/>
              <a:buFont typeface="Arial"/>
              <a:buNone/>
            </a:pPr>
            <a:endParaRPr sz="2800" b="1">
              <a:solidFill>
                <a:schemeClr val="dk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marR="0" lvl="0" indent="-201930" algn="l" rtl="0">
              <a:spcBef>
                <a:spcPts val="444"/>
              </a:spcBef>
              <a:spcAft>
                <a:spcPts val="0"/>
              </a:spcAft>
              <a:buClr>
                <a:srgbClr val="7F7F7F"/>
              </a:buClr>
              <a:buSzPct val="100000"/>
              <a:buFont typeface="Arial"/>
              <a:buNone/>
            </a:pPr>
            <a:endParaRPr sz="2400">
              <a:solidFill>
                <a:srgbClr val="7F7F7F"/>
              </a:solidFill>
              <a:latin typeface="Lucida Sans"/>
              <a:ea typeface="Lucida Sans"/>
              <a:cs typeface="Lucida Sans"/>
              <a:sym typeface="Lucida Sans"/>
            </a:endParaRPr>
          </a:p>
        </p:txBody>
      </p:sp>
    </p:spTree>
  </p:cSld>
  <p:clrMapOvr>
    <a:masterClrMapping/>
  </p:clrMapOvr>
  <p:transition spd="slow">
    <p:split orient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6"/>
          <p:cNvSpPr txBox="1">
            <a:spLocks noGrp="1"/>
          </p:cNvSpPr>
          <p:nvPr>
            <p:ph type="body" idx="1"/>
          </p:nvPr>
        </p:nvSpPr>
        <p:spPr>
          <a:xfrm>
            <a:off x="590971" y="1477755"/>
            <a:ext cx="7962057" cy="49035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400"/>
              <a:buChar char="•"/>
            </a:pPr>
            <a:r>
              <a:rPr lang="ro-RO" b="1">
                <a:latin typeface="Times New Roman"/>
                <a:ea typeface="Times New Roman"/>
                <a:cs typeface="Times New Roman"/>
                <a:sym typeface="Times New Roman"/>
              </a:rPr>
              <a:t>M_</a:t>
            </a:r>
            <a:r>
              <a:rPr lang="ro-RO" b="1" i="1">
                <a:latin typeface="Times New Roman"/>
                <a:ea typeface="Times New Roman"/>
                <a:cs typeface="Times New Roman"/>
                <a:sym typeface="Times New Roman"/>
              </a:rPr>
              <a:t>mate-info</a:t>
            </a:r>
            <a:endParaRPr b="1" i="1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00050" lvl="1" indent="0" algn="l" rtl="0"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2400"/>
              <a:buNone/>
            </a:pPr>
            <a:r>
              <a:rPr lang="ro-RO" sz="2400">
                <a:latin typeface="Times New Roman"/>
                <a:ea typeface="Times New Roman"/>
                <a:cs typeface="Times New Roman"/>
                <a:sym typeface="Times New Roman"/>
              </a:rPr>
              <a:t>Contestații depuse: 10,7% din totalul candidaților cu notă</a:t>
            </a:r>
            <a:endParaRPr/>
          </a:p>
          <a:p>
            <a:pPr marL="400050" lvl="1" indent="0" algn="l" rtl="0"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2400"/>
              <a:buNone/>
            </a:pPr>
            <a:r>
              <a:rPr lang="ro-RO" sz="2400">
                <a:latin typeface="Times New Roman"/>
                <a:ea typeface="Times New Roman"/>
                <a:cs typeface="Times New Roman"/>
                <a:sym typeface="Times New Roman"/>
              </a:rPr>
              <a:t>Note modificate: 10%</a:t>
            </a:r>
            <a:endParaRPr/>
          </a:p>
          <a:p>
            <a:pPr marL="400050" lvl="1" indent="0" algn="l" rtl="0"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2400"/>
              <a:buNone/>
            </a:pPr>
            <a:r>
              <a:rPr lang="ro-RO" sz="2400">
                <a:latin typeface="Times New Roman"/>
                <a:ea typeface="Times New Roman"/>
                <a:cs typeface="Times New Roman"/>
                <a:sym typeface="Times New Roman"/>
              </a:rPr>
              <a:t>Note modificate cu mai mult de 0,5: </a:t>
            </a:r>
            <a:r>
              <a:rPr lang="ro-RO" sz="2400" b="1">
                <a:latin typeface="Times New Roman"/>
                <a:ea typeface="Times New Roman"/>
                <a:cs typeface="Times New Roman"/>
                <a:sym typeface="Times New Roman"/>
              </a:rPr>
              <a:t>2,13 %</a:t>
            </a:r>
            <a:endParaRPr/>
          </a:p>
          <a:p>
            <a:pPr marL="342900" lvl="0" indent="-342900" algn="l" rtl="0"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2400"/>
              <a:buChar char="•"/>
            </a:pPr>
            <a:r>
              <a:rPr lang="ro-RO" b="1">
                <a:latin typeface="Times New Roman"/>
                <a:ea typeface="Times New Roman"/>
                <a:cs typeface="Times New Roman"/>
                <a:sym typeface="Times New Roman"/>
              </a:rPr>
              <a:t>M_</a:t>
            </a:r>
            <a:r>
              <a:rPr lang="ro-RO" b="1" i="1">
                <a:latin typeface="Times New Roman"/>
                <a:ea typeface="Times New Roman"/>
                <a:cs typeface="Times New Roman"/>
                <a:sym typeface="Times New Roman"/>
              </a:rPr>
              <a:t>șt-nat</a:t>
            </a:r>
            <a:endParaRPr/>
          </a:p>
          <a:p>
            <a:pPr marL="400050" lvl="1" indent="0" algn="l" rtl="0"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2400"/>
              <a:buNone/>
            </a:pPr>
            <a:r>
              <a:rPr lang="ro-RO" sz="2400">
                <a:latin typeface="Times New Roman"/>
                <a:ea typeface="Times New Roman"/>
                <a:cs typeface="Times New Roman"/>
                <a:sym typeface="Times New Roman"/>
              </a:rPr>
              <a:t>Contestații depuse: 7,29% din totalul candidaților cu notă</a:t>
            </a:r>
            <a:endParaRPr/>
          </a:p>
          <a:p>
            <a:pPr marL="400050" lvl="1" indent="0" algn="l" rtl="0"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2400"/>
              <a:buNone/>
            </a:pPr>
            <a:r>
              <a:rPr lang="ro-RO" sz="2400">
                <a:latin typeface="Times New Roman"/>
                <a:ea typeface="Times New Roman"/>
                <a:cs typeface="Times New Roman"/>
                <a:sym typeface="Times New Roman"/>
              </a:rPr>
              <a:t>Note modificate: 6,79%</a:t>
            </a:r>
            <a:endParaRPr/>
          </a:p>
          <a:p>
            <a:pPr marL="400050" lvl="1" indent="0" algn="l" rtl="0"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2400"/>
              <a:buNone/>
            </a:pPr>
            <a:r>
              <a:rPr lang="ro-RO" sz="2400">
                <a:latin typeface="Times New Roman"/>
                <a:ea typeface="Times New Roman"/>
                <a:cs typeface="Times New Roman"/>
                <a:sym typeface="Times New Roman"/>
              </a:rPr>
              <a:t>Note modificate cu mai mult de 0,5: </a:t>
            </a:r>
            <a:r>
              <a:rPr lang="ro-RO" sz="2400" b="1">
                <a:latin typeface="Times New Roman"/>
                <a:ea typeface="Times New Roman"/>
                <a:cs typeface="Times New Roman"/>
                <a:sym typeface="Times New Roman"/>
              </a:rPr>
              <a:t>1,5%</a:t>
            </a:r>
            <a:endParaRPr/>
          </a:p>
          <a:p>
            <a:pPr marL="342900" lvl="0" indent="-342900" algn="l" rtl="0"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2400"/>
              <a:buChar char="•"/>
            </a:pPr>
            <a:r>
              <a:rPr lang="ro-RO" b="1">
                <a:latin typeface="Times New Roman"/>
                <a:ea typeface="Times New Roman"/>
                <a:cs typeface="Times New Roman"/>
                <a:sym typeface="Times New Roman"/>
              </a:rPr>
              <a:t>M_</a:t>
            </a:r>
            <a:r>
              <a:rPr lang="ro-RO" b="1" i="1">
                <a:latin typeface="Times New Roman"/>
                <a:ea typeface="Times New Roman"/>
                <a:cs typeface="Times New Roman"/>
                <a:sym typeface="Times New Roman"/>
              </a:rPr>
              <a:t>tehnologic</a:t>
            </a:r>
            <a:endParaRPr b="1" i="1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00050" lvl="1" indent="0" algn="l" rtl="0"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2400"/>
              <a:buNone/>
            </a:pPr>
            <a:r>
              <a:rPr lang="ro-RO" sz="2400">
                <a:latin typeface="Times New Roman"/>
                <a:ea typeface="Times New Roman"/>
                <a:cs typeface="Times New Roman"/>
                <a:sym typeface="Times New Roman"/>
              </a:rPr>
              <a:t>Contestații depuse: 10,29% din totalul candidaților cu notă</a:t>
            </a:r>
            <a:endParaRPr/>
          </a:p>
          <a:p>
            <a:pPr marL="400050" lvl="1" indent="0" algn="l" rtl="0"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2400"/>
              <a:buNone/>
            </a:pPr>
            <a:r>
              <a:rPr lang="ro-RO" sz="2400">
                <a:latin typeface="Times New Roman"/>
                <a:ea typeface="Times New Roman"/>
                <a:cs typeface="Times New Roman"/>
                <a:sym typeface="Times New Roman"/>
              </a:rPr>
              <a:t>Note modificate: 9,44%</a:t>
            </a:r>
            <a:endParaRPr/>
          </a:p>
          <a:p>
            <a:pPr marL="400050" lvl="1" indent="0" algn="l" rtl="0"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2400"/>
              <a:buNone/>
            </a:pPr>
            <a:r>
              <a:rPr lang="ro-RO" sz="2400">
                <a:latin typeface="Times New Roman"/>
                <a:ea typeface="Times New Roman"/>
                <a:cs typeface="Times New Roman"/>
                <a:sym typeface="Times New Roman"/>
              </a:rPr>
              <a:t>Note modificate cu mai mult de 0,5: </a:t>
            </a:r>
            <a:r>
              <a:rPr lang="ro-RO" sz="2400" b="1">
                <a:latin typeface="Times New Roman"/>
                <a:ea typeface="Times New Roman"/>
                <a:cs typeface="Times New Roman"/>
                <a:sym typeface="Times New Roman"/>
              </a:rPr>
              <a:t>1,85%</a:t>
            </a:r>
            <a:endParaRPr/>
          </a:p>
        </p:txBody>
      </p:sp>
      <p:sp>
        <p:nvSpPr>
          <p:cNvPr id="205" name="Google Shape;205;p6"/>
          <p:cNvSpPr txBox="1"/>
          <p:nvPr/>
        </p:nvSpPr>
        <p:spPr>
          <a:xfrm>
            <a:off x="457200" y="94608"/>
            <a:ext cx="8229600" cy="13901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0" marR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lang="ro-RO" sz="2800" b="1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Analizarea rezultatelor obținute la examenele și concursurile naționale 2021 – 2022</a:t>
            </a:r>
            <a:endParaRPr sz="2800" b="1">
              <a:solidFill>
                <a:schemeClr val="dk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lang="ro-RO" sz="2800" b="1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Bacalaureat – contestații</a:t>
            </a:r>
            <a:endParaRPr sz="2800" b="1">
              <a:solidFill>
                <a:schemeClr val="dk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marR="0" lvl="0" indent="-190500" algn="l" rtl="0"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Arial"/>
              <a:buNone/>
            </a:pPr>
            <a:endParaRPr sz="2400">
              <a:solidFill>
                <a:srgbClr val="7F7F7F"/>
              </a:solidFill>
              <a:latin typeface="Lucida Sans"/>
              <a:ea typeface="Lucida Sans"/>
              <a:cs typeface="Lucida Sans"/>
              <a:sym typeface="Lucida San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7"/>
          <p:cNvSpPr txBox="1">
            <a:spLocks noGrp="1"/>
          </p:cNvSpPr>
          <p:nvPr>
            <p:ph type="body" idx="1"/>
          </p:nvPr>
        </p:nvSpPr>
        <p:spPr>
          <a:xfrm>
            <a:off x="239935" y="1772816"/>
            <a:ext cx="8892480" cy="44644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400"/>
              <a:buChar char="•"/>
            </a:pPr>
            <a:r>
              <a:rPr lang="ro-RO" b="1">
                <a:latin typeface="Times New Roman"/>
                <a:ea typeface="Times New Roman"/>
                <a:cs typeface="Times New Roman"/>
                <a:sym typeface="Times New Roman"/>
              </a:rPr>
              <a:t>M_</a:t>
            </a:r>
            <a:r>
              <a:rPr lang="ro-RO" b="1" i="1">
                <a:latin typeface="Times New Roman"/>
                <a:ea typeface="Times New Roman"/>
                <a:cs typeface="Times New Roman"/>
                <a:sym typeface="Times New Roman"/>
              </a:rPr>
              <a:t>mate-info</a:t>
            </a:r>
            <a:endParaRPr b="1" i="1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00050" lvl="1" indent="0" algn="l" rtl="0"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2400"/>
              <a:buNone/>
            </a:pPr>
            <a:r>
              <a:rPr lang="ro-RO" sz="2400">
                <a:latin typeface="Times New Roman"/>
                <a:ea typeface="Times New Roman"/>
                <a:cs typeface="Times New Roman"/>
                <a:sym typeface="Times New Roman"/>
              </a:rPr>
              <a:t>1558 candidați cu notă (1828 înscriși, 266 absenți, 4 eliminați)</a:t>
            </a:r>
            <a:endParaRPr/>
          </a:p>
          <a:p>
            <a:pPr marL="400050" lvl="1" indent="0" algn="l" rtl="0"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2400"/>
              <a:buNone/>
            </a:pPr>
            <a:r>
              <a:rPr lang="ro-RO" sz="2400">
                <a:latin typeface="Times New Roman"/>
                <a:ea typeface="Times New Roman"/>
                <a:cs typeface="Times New Roman"/>
                <a:sym typeface="Times New Roman"/>
              </a:rPr>
              <a:t>Note peste 5: </a:t>
            </a:r>
            <a:r>
              <a:rPr lang="ro-RO" sz="2400" b="1">
                <a:latin typeface="Times New Roman"/>
                <a:ea typeface="Times New Roman"/>
                <a:cs typeface="Times New Roman"/>
                <a:sym typeface="Times New Roman"/>
              </a:rPr>
              <a:t>59,46% </a:t>
            </a:r>
            <a:endParaRPr sz="2400" b="1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lvl="0" indent="-342900" algn="l" rtl="0"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2400"/>
              <a:buChar char="•"/>
            </a:pPr>
            <a:r>
              <a:rPr lang="ro-RO" b="1">
                <a:latin typeface="Times New Roman"/>
                <a:ea typeface="Times New Roman"/>
                <a:cs typeface="Times New Roman"/>
                <a:sym typeface="Times New Roman"/>
              </a:rPr>
              <a:t>M_</a:t>
            </a:r>
            <a:r>
              <a:rPr lang="ro-RO" b="1" i="1">
                <a:latin typeface="Times New Roman"/>
                <a:ea typeface="Times New Roman"/>
                <a:cs typeface="Times New Roman"/>
                <a:sym typeface="Times New Roman"/>
              </a:rPr>
              <a:t>șt-nat</a:t>
            </a:r>
            <a:endParaRPr/>
          </a:p>
          <a:p>
            <a:pPr marL="400050" lvl="1" indent="0" algn="l" rtl="0"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2400"/>
              <a:buNone/>
            </a:pPr>
            <a:r>
              <a:rPr lang="ro-RO" sz="2400">
                <a:latin typeface="Times New Roman"/>
                <a:ea typeface="Times New Roman"/>
                <a:cs typeface="Times New Roman"/>
                <a:sym typeface="Times New Roman"/>
              </a:rPr>
              <a:t>2133 candidați cu notă (2520 înscriși, 385 absenți, 2 eliminați)</a:t>
            </a:r>
            <a:endParaRPr/>
          </a:p>
          <a:p>
            <a:pPr marL="400050" lvl="1" indent="0" algn="l" rtl="0"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2400"/>
              <a:buNone/>
            </a:pPr>
            <a:r>
              <a:rPr lang="ro-RO" sz="2400">
                <a:latin typeface="Times New Roman"/>
                <a:ea typeface="Times New Roman"/>
                <a:cs typeface="Times New Roman"/>
                <a:sym typeface="Times New Roman"/>
              </a:rPr>
              <a:t>Note peste 5: </a:t>
            </a:r>
            <a:r>
              <a:rPr lang="ro-RO" sz="2400" b="1">
                <a:latin typeface="Times New Roman"/>
                <a:ea typeface="Times New Roman"/>
                <a:cs typeface="Times New Roman"/>
                <a:sym typeface="Times New Roman"/>
              </a:rPr>
              <a:t>49,6% </a:t>
            </a:r>
            <a:endParaRPr sz="2400" b="1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lvl="0" indent="-342900" algn="l" rtl="0"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2400"/>
              <a:buChar char="•"/>
            </a:pPr>
            <a:r>
              <a:rPr lang="ro-RO" b="1">
                <a:latin typeface="Times New Roman"/>
                <a:ea typeface="Times New Roman"/>
                <a:cs typeface="Times New Roman"/>
                <a:sym typeface="Times New Roman"/>
              </a:rPr>
              <a:t>M_</a:t>
            </a:r>
            <a:r>
              <a:rPr lang="ro-RO" b="1" i="1">
                <a:latin typeface="Times New Roman"/>
                <a:ea typeface="Times New Roman"/>
                <a:cs typeface="Times New Roman"/>
                <a:sym typeface="Times New Roman"/>
              </a:rPr>
              <a:t>tehnologic</a:t>
            </a:r>
            <a:endParaRPr b="1" i="1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00050" lvl="1" indent="0" algn="l" rtl="0"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2400"/>
              <a:buNone/>
            </a:pPr>
            <a:r>
              <a:rPr lang="ro-RO" sz="2400">
                <a:latin typeface="Times New Roman"/>
                <a:ea typeface="Times New Roman"/>
                <a:cs typeface="Times New Roman"/>
                <a:sym typeface="Times New Roman"/>
              </a:rPr>
              <a:t>9639 candidați cu notă (12124 înscriși, 2472 absenți, 13 eliminați)</a:t>
            </a:r>
            <a:endParaRPr/>
          </a:p>
          <a:p>
            <a:pPr marL="400050" lvl="1" indent="0" algn="l" rtl="0"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2400"/>
              <a:buNone/>
            </a:pPr>
            <a:r>
              <a:rPr lang="ro-RO" sz="2400">
                <a:latin typeface="Times New Roman"/>
                <a:ea typeface="Times New Roman"/>
                <a:cs typeface="Times New Roman"/>
                <a:sym typeface="Times New Roman"/>
              </a:rPr>
              <a:t>Note peste 5: </a:t>
            </a:r>
            <a:r>
              <a:rPr lang="ro-RO" sz="2400" b="1">
                <a:latin typeface="Times New Roman"/>
                <a:ea typeface="Times New Roman"/>
                <a:cs typeface="Times New Roman"/>
                <a:sym typeface="Times New Roman"/>
              </a:rPr>
              <a:t>56,6% </a:t>
            </a:r>
            <a:endParaRPr sz="2400" b="1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11" name="Google Shape;211;p7"/>
          <p:cNvSpPr txBox="1"/>
          <p:nvPr/>
        </p:nvSpPr>
        <p:spPr>
          <a:xfrm>
            <a:off x="457200" y="94608"/>
            <a:ext cx="8229600" cy="160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lang="ro-RO" sz="2800" b="1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Analizarea rezultatelor obținute la examenele și concursurile naționale 2021 – 2022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lang="ro-RO" sz="2800" b="1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Bacalaureat - august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6" name="Google Shape;216;p8"/>
          <p:cNvGraphicFramePr/>
          <p:nvPr/>
        </p:nvGraphicFramePr>
        <p:xfrm>
          <a:off x="534280" y="1628800"/>
          <a:ext cx="8219200" cy="1213612"/>
        </p:xfrm>
        <a:graphic>
          <a:graphicData uri="http://schemas.openxmlformats.org/drawingml/2006/table">
            <a:tbl>
              <a:tblPr firstRow="1" firstCol="1" bandRow="1">
                <a:noFill/>
                <a:tableStyleId>{607243BC-EFF2-47AD-ACB4-9F0B32392D11}</a:tableStyleId>
              </a:tblPr>
              <a:tblGrid>
                <a:gridCol w="74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4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4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47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47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72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472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472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7472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74720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5205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Nota la proba scrisă</a:t>
                      </a: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100" u="none" strike="noStrike" cap="none"/>
                        <a:t>1-1,99</a:t>
                      </a:r>
                      <a:endParaRPr sz="11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100" u="none" strike="noStrike" cap="none"/>
                        <a:t>2-2,99</a:t>
                      </a:r>
                      <a:endParaRPr sz="11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100" u="none" strike="noStrike" cap="none"/>
                        <a:t>3-3,99</a:t>
                      </a:r>
                      <a:endParaRPr sz="11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100" u="none" strike="noStrike" cap="none"/>
                        <a:t>4-4,99</a:t>
                      </a:r>
                      <a:endParaRPr sz="11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100" u="none" strike="noStrike" cap="none"/>
                        <a:t>5-5,99</a:t>
                      </a:r>
                      <a:endParaRPr sz="11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100" u="none" strike="noStrike" cap="none"/>
                        <a:t>6-6,99</a:t>
                      </a:r>
                      <a:endParaRPr sz="11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100" u="none" strike="noStrike" cap="none"/>
                        <a:t>7-7,99</a:t>
                      </a:r>
                      <a:endParaRPr sz="11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100" u="none" strike="noStrike" cap="none"/>
                        <a:t>8-8,99</a:t>
                      </a:r>
                      <a:endParaRPr sz="11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100" u="none" strike="noStrike" cap="none"/>
                        <a:t>9-10</a:t>
                      </a:r>
                      <a:endParaRPr sz="11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100" u="none" strike="noStrike" cap="none"/>
                        <a:t>Total candidați</a:t>
                      </a:r>
                      <a:endParaRPr sz="11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9125">
                <a:tc row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100" u="none" strike="noStrike" cap="none"/>
                        <a:t>Nr candidați</a:t>
                      </a:r>
                      <a:endParaRPr sz="11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14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14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4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</a:t>
                      </a:r>
                      <a:endParaRPr sz="14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28</a:t>
                      </a:r>
                      <a:endParaRPr sz="14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48</a:t>
                      </a:r>
                      <a:endParaRPr sz="14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85</a:t>
                      </a:r>
                      <a:endParaRPr sz="14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76</a:t>
                      </a:r>
                      <a:endParaRPr sz="14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57</a:t>
                      </a:r>
                      <a:endParaRPr sz="14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305</a:t>
                      </a:r>
                      <a:endParaRPr sz="14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98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</a:t>
                      </a:r>
                      <a:endParaRPr sz="14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161</a:t>
                      </a:r>
                      <a:endParaRPr sz="14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133</a:t>
                      </a:r>
                      <a:endParaRPr sz="14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305</a:t>
                      </a:r>
                      <a:endParaRPr sz="14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12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100" u="none" strike="noStrike" cap="none"/>
                        <a:t>%</a:t>
                      </a:r>
                      <a:endParaRPr sz="11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tc gridSpan="4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3,6%</a:t>
                      </a:r>
                      <a:endParaRPr sz="14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52,8%</a:t>
                      </a:r>
                      <a:endParaRPr sz="14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43,6%</a:t>
                      </a:r>
                      <a:endParaRPr sz="14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100% </a:t>
                      </a:r>
                      <a:endParaRPr sz="14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7" name="Google Shape;217;p8"/>
          <p:cNvSpPr txBox="1"/>
          <p:nvPr/>
        </p:nvSpPr>
        <p:spPr>
          <a:xfrm>
            <a:off x="534280" y="2924944"/>
            <a:ext cx="3960440" cy="19389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Times New Roman"/>
              <a:buNone/>
            </a:pPr>
            <a:r>
              <a:rPr lang="ro-RO" sz="2400" b="1" i="1">
                <a:solidFill>
                  <a:srgbClr val="7F7F7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305 candidați 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Times New Roman"/>
              <a:buNone/>
            </a:pPr>
            <a:r>
              <a:rPr lang="ro-RO" sz="2400">
                <a:solidFill>
                  <a:srgbClr val="7F7F7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 Media: 7,65</a:t>
            </a:r>
            <a:endParaRPr/>
          </a:p>
          <a:p>
            <a:pPr marL="0" marR="0" lvl="0" indent="-152400" algn="l" rtl="0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Times New Roman"/>
              <a:buChar char="-"/>
            </a:pPr>
            <a:r>
              <a:rPr lang="ro-RO" sz="2400">
                <a:solidFill>
                  <a:srgbClr val="7F7F7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Mediana: 7,75</a:t>
            </a:r>
            <a:endParaRPr/>
          </a:p>
          <a:p>
            <a:pPr marL="0" marR="0" lvl="0" indent="-152400" algn="l" rtl="0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Times New Roman"/>
              <a:buChar char="-"/>
            </a:pPr>
            <a:r>
              <a:rPr lang="ro-RO" sz="2400">
                <a:solidFill>
                  <a:srgbClr val="7F7F7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Note peste 5: 96,4%</a:t>
            </a:r>
            <a:endParaRPr/>
          </a:p>
          <a:p>
            <a:pPr marL="0" marR="0" lvl="0" indent="-152400" algn="l" rtl="0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Times New Roman"/>
              <a:buChar char="-"/>
            </a:pPr>
            <a:r>
              <a:rPr lang="ro-RO" sz="2400">
                <a:solidFill>
                  <a:srgbClr val="7F7F7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Note peste 8: 43,6%</a:t>
            </a:r>
            <a:endParaRPr/>
          </a:p>
        </p:txBody>
      </p:sp>
      <p:sp>
        <p:nvSpPr>
          <p:cNvPr id="218" name="Google Shape;218;p8"/>
          <p:cNvSpPr txBox="1"/>
          <p:nvPr/>
        </p:nvSpPr>
        <p:spPr>
          <a:xfrm>
            <a:off x="179512" y="213732"/>
            <a:ext cx="8784976" cy="12710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47500" lnSpcReduction="20000"/>
          </a:bodyPr>
          <a:lstStyle/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</a:pPr>
            <a:r>
              <a:rPr lang="ro-RO" sz="5100" b="1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Analizarea rezultatelor obținute la examenele și concursurile naționale 2021 – 2022</a:t>
            </a:r>
            <a:endParaRPr/>
          </a:p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</a:pPr>
            <a:r>
              <a:rPr lang="ro-RO" sz="5100" b="1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Definitivat</a:t>
            </a:r>
            <a:endParaRPr/>
          </a:p>
          <a:p>
            <a:pPr marL="342900" marR="0" lvl="0" indent="-270510" algn="l" rtl="0">
              <a:spcBef>
                <a:spcPts val="228"/>
              </a:spcBef>
              <a:spcAft>
                <a:spcPts val="0"/>
              </a:spcAft>
              <a:buClr>
                <a:srgbClr val="7F7F7F"/>
              </a:buClr>
              <a:buSzPct val="100000"/>
              <a:buFont typeface="Arial"/>
              <a:buNone/>
            </a:pPr>
            <a:endParaRPr sz="2400">
              <a:solidFill>
                <a:srgbClr val="7F7F7F"/>
              </a:solidFill>
              <a:latin typeface="Lucida Sans"/>
              <a:ea typeface="Lucida Sans"/>
              <a:cs typeface="Lucida Sans"/>
              <a:sym typeface="Lucida Sans"/>
            </a:endParaRPr>
          </a:p>
        </p:txBody>
      </p:sp>
      <p:sp>
        <p:nvSpPr>
          <p:cNvPr id="219" name="Google Shape;219;p8"/>
          <p:cNvSpPr txBox="1"/>
          <p:nvPr/>
        </p:nvSpPr>
        <p:spPr>
          <a:xfrm>
            <a:off x="4283968" y="4221088"/>
            <a:ext cx="4680520" cy="19389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Times New Roman"/>
              <a:buNone/>
            </a:pPr>
            <a:r>
              <a:rPr lang="ro-RO" sz="2400" b="1" i="1">
                <a:solidFill>
                  <a:srgbClr val="7F7F7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Important de știut:</a:t>
            </a:r>
            <a:endParaRPr/>
          </a:p>
          <a:p>
            <a:pPr marL="0" marR="0" lvl="0" indent="-152400" algn="l" rtl="0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Times New Roman"/>
              <a:buChar char="-"/>
            </a:pPr>
            <a:r>
              <a:rPr lang="ro-RO" sz="2400">
                <a:solidFill>
                  <a:srgbClr val="7F7F7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Prima quartilă: 8,70</a:t>
            </a:r>
            <a:endParaRPr/>
          </a:p>
          <a:p>
            <a:pPr marL="0" marR="0" lvl="0" indent="-152400" algn="l" rtl="0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Times New Roman"/>
              <a:buChar char="-"/>
            </a:pPr>
            <a:r>
              <a:rPr lang="ro-RO" sz="2400">
                <a:solidFill>
                  <a:srgbClr val="7F7F7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A doua quartilă: 7,75</a:t>
            </a:r>
            <a:endParaRPr/>
          </a:p>
          <a:p>
            <a:pPr marL="0" marR="0" lvl="0" indent="-152400" algn="l" rtl="0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Times New Roman"/>
              <a:buChar char="-"/>
            </a:pPr>
            <a:r>
              <a:rPr lang="ro-RO" sz="2400">
                <a:solidFill>
                  <a:srgbClr val="7F7F7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A treia quartilă: 6,65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o-RO" sz="2400" b="1" i="1">
                <a:solidFill>
                  <a:srgbClr val="7F7F7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Promovați la def*: </a:t>
            </a:r>
            <a:r>
              <a:rPr lang="ro-RO" sz="2400">
                <a:solidFill>
                  <a:srgbClr val="7F7F7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207 (67,86%)</a:t>
            </a:r>
            <a:endParaRPr/>
          </a:p>
        </p:txBody>
      </p:sp>
      <p:sp>
        <p:nvSpPr>
          <p:cNvPr id="220" name="Google Shape;220;p8"/>
          <p:cNvSpPr txBox="1"/>
          <p:nvPr/>
        </p:nvSpPr>
        <p:spPr>
          <a:xfrm>
            <a:off x="4863438" y="6098962"/>
            <a:ext cx="3765722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o-RO" sz="1400">
                <a:solidFill>
                  <a:srgbClr val="7F7F7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*ND = (NI1 + NI2 + NP + 7NS)/10.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o-RO" sz="1400">
                <a:solidFill>
                  <a:srgbClr val="7F7F7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o-RO" sz="1400" i="1">
                <a:solidFill>
                  <a:srgbClr val="7F7F7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Nota minimă de promovare a examenului este 8.</a:t>
            </a:r>
            <a:endParaRPr sz="1400" i="1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slow">
    <p:split orient="vert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9"/>
          <p:cNvSpPr txBox="1"/>
          <p:nvPr/>
        </p:nvSpPr>
        <p:spPr>
          <a:xfrm>
            <a:off x="611560" y="3573016"/>
            <a:ext cx="3312368" cy="17851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200"/>
              <a:buFont typeface="Times New Roman"/>
              <a:buNone/>
            </a:pPr>
            <a:r>
              <a:rPr lang="ro-RO" sz="2200" b="1" i="1">
                <a:solidFill>
                  <a:srgbClr val="7F7F7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1 192 candidați cu notă 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200"/>
              <a:buFont typeface="Times New Roman"/>
              <a:buNone/>
            </a:pPr>
            <a:r>
              <a:rPr lang="ro-RO" sz="2200">
                <a:solidFill>
                  <a:srgbClr val="7F7F7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 Media: 6,12</a:t>
            </a:r>
            <a:endParaRPr/>
          </a:p>
          <a:p>
            <a:pPr marL="0" marR="0" lvl="0" indent="-139700" algn="l" rtl="0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200"/>
              <a:buFont typeface="Times New Roman"/>
              <a:buChar char="-"/>
            </a:pPr>
            <a:r>
              <a:rPr lang="ro-RO" sz="2200">
                <a:solidFill>
                  <a:srgbClr val="7F7F7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Mediana: 6,10</a:t>
            </a:r>
            <a:endParaRPr/>
          </a:p>
          <a:p>
            <a:pPr marL="0" marR="0" lvl="0" indent="-139700" algn="l" rtl="0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200"/>
              <a:buFont typeface="Times New Roman"/>
              <a:buChar char="-"/>
            </a:pPr>
            <a:r>
              <a:rPr lang="ro-RO" sz="2200">
                <a:solidFill>
                  <a:srgbClr val="7F7F7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Note peste 5: 83,8%</a:t>
            </a:r>
            <a:endParaRPr/>
          </a:p>
          <a:p>
            <a:pPr marL="0" marR="0" lvl="0" indent="-139700" algn="l" rtl="0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200"/>
              <a:buFont typeface="Times New Roman"/>
              <a:buChar char="-"/>
            </a:pPr>
            <a:r>
              <a:rPr lang="ro-RO" sz="2200">
                <a:solidFill>
                  <a:srgbClr val="7F7F7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Note peste 7: 35,23%</a:t>
            </a:r>
            <a:endParaRPr/>
          </a:p>
        </p:txBody>
      </p:sp>
      <p:graphicFrame>
        <p:nvGraphicFramePr>
          <p:cNvPr id="226" name="Google Shape;226;p9"/>
          <p:cNvGraphicFramePr/>
          <p:nvPr/>
        </p:nvGraphicFramePr>
        <p:xfrm>
          <a:off x="462370" y="1844824"/>
          <a:ext cx="3000000" cy="3000000"/>
        </p:xfrm>
        <a:graphic>
          <a:graphicData uri="http://schemas.openxmlformats.org/drawingml/2006/table">
            <a:tbl>
              <a:tblPr firstRow="1" firstCol="1" bandRow="1">
                <a:noFill/>
                <a:tableStyleId>{607243BC-EFF2-47AD-ACB4-9F0B32392D11}</a:tableStyleId>
              </a:tblPr>
              <a:tblGrid>
                <a:gridCol w="74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4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4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47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47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72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472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472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7472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74720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5205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100" u="none" strike="noStrike" cap="none"/>
                        <a:t>Nota la proba scrisă</a:t>
                      </a:r>
                      <a:endParaRPr sz="11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100" u="none" strike="noStrike" cap="none"/>
                        <a:t>1-1,99</a:t>
                      </a:r>
                      <a:endParaRPr sz="11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100" u="none" strike="noStrike" cap="none"/>
                        <a:t>2-2,99</a:t>
                      </a:r>
                      <a:endParaRPr sz="11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100" u="none" strike="noStrike" cap="none"/>
                        <a:t>3-3,99</a:t>
                      </a:r>
                      <a:endParaRPr sz="11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100" u="none" strike="noStrike" cap="none"/>
                        <a:t>4-4,99</a:t>
                      </a:r>
                      <a:endParaRPr sz="11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100" u="none" strike="noStrike" cap="none"/>
                        <a:t>5-5,99</a:t>
                      </a:r>
                      <a:endParaRPr sz="11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100" u="none" strike="noStrike" cap="none"/>
                        <a:t>6-6,99</a:t>
                      </a:r>
                      <a:endParaRPr sz="11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100" u="none" strike="noStrike" cap="none"/>
                        <a:t>7-7,99</a:t>
                      </a:r>
                      <a:endParaRPr sz="11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100" u="none" strike="noStrike" cap="none"/>
                        <a:t>8-8,99</a:t>
                      </a:r>
                      <a:endParaRPr sz="11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100" u="none" strike="noStrike" cap="none"/>
                        <a:t>9-10</a:t>
                      </a:r>
                      <a:endParaRPr sz="11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100" u="none" strike="noStrike" cap="none"/>
                        <a:t>Total candidați</a:t>
                      </a:r>
                      <a:endParaRPr sz="11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8200">
                <a:tc row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100" u="none" strike="noStrike" cap="none"/>
                        <a:t>Nr candidați</a:t>
                      </a:r>
                      <a:endParaRPr sz="11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</a:t>
                      </a:r>
                      <a:endParaRPr sz="14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19</a:t>
                      </a:r>
                      <a:endParaRPr sz="14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68</a:t>
                      </a:r>
                      <a:endParaRPr sz="14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102</a:t>
                      </a:r>
                      <a:endParaRPr sz="14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357</a:t>
                      </a:r>
                      <a:endParaRPr sz="14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222</a:t>
                      </a:r>
                      <a:endParaRPr sz="14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305</a:t>
                      </a:r>
                      <a:endParaRPr sz="14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90</a:t>
                      </a:r>
                      <a:endParaRPr sz="14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25</a:t>
                      </a:r>
                      <a:endParaRPr sz="14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1192</a:t>
                      </a:r>
                      <a:endParaRPr sz="14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43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193</a:t>
                      </a:r>
                      <a:endParaRPr sz="14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579</a:t>
                      </a:r>
                      <a:endParaRPr sz="14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420</a:t>
                      </a:r>
                      <a:endParaRPr sz="14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91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100" u="none" strike="noStrike" cap="none"/>
                        <a:t>%</a:t>
                      </a:r>
                      <a:endParaRPr sz="11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tc gridSpan="4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16,19%</a:t>
                      </a:r>
                      <a:endParaRPr sz="14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48,57%</a:t>
                      </a:r>
                      <a:endParaRPr sz="14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35,23%</a:t>
                      </a:r>
                      <a:endParaRPr sz="14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o-RO" sz="14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100%</a:t>
                      </a:r>
                      <a:endParaRPr sz="14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27" name="Google Shape;227;p9"/>
          <p:cNvSpPr txBox="1"/>
          <p:nvPr/>
        </p:nvSpPr>
        <p:spPr>
          <a:xfrm>
            <a:off x="477785" y="253396"/>
            <a:ext cx="8229600" cy="1447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0" marR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lang="ro-RO" sz="2800" b="1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Analizarea rezultatelor obținute la examenele și concursurile naționale 2021 – 2022</a:t>
            </a:r>
            <a:endParaRPr/>
          </a:p>
          <a:p>
            <a:pPr marL="0" marR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lang="ro-RO" sz="2800" b="1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Titularizare</a:t>
            </a:r>
            <a:endParaRPr/>
          </a:p>
          <a:p>
            <a:pPr marL="342900" marR="0" lvl="0" indent="-190500" algn="l" rtl="0"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Arial"/>
              <a:buNone/>
            </a:pPr>
            <a:endParaRPr sz="2400">
              <a:solidFill>
                <a:srgbClr val="7F7F7F"/>
              </a:solidFill>
              <a:latin typeface="Lucida Sans"/>
              <a:ea typeface="Lucida Sans"/>
              <a:cs typeface="Lucida Sans"/>
              <a:sym typeface="Lucida Sans"/>
            </a:endParaRPr>
          </a:p>
        </p:txBody>
      </p:sp>
      <p:sp>
        <p:nvSpPr>
          <p:cNvPr id="228" name="Google Shape;228;p9"/>
          <p:cNvSpPr txBox="1"/>
          <p:nvPr/>
        </p:nvSpPr>
        <p:spPr>
          <a:xfrm>
            <a:off x="4932040" y="4869160"/>
            <a:ext cx="2880320" cy="144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200"/>
              <a:buFont typeface="Times New Roman"/>
              <a:buNone/>
            </a:pPr>
            <a:r>
              <a:rPr lang="ro-RO" sz="2200" b="1" i="1">
                <a:solidFill>
                  <a:srgbClr val="7F7F7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Important de știut:</a:t>
            </a:r>
            <a:endParaRPr/>
          </a:p>
          <a:p>
            <a:pPr marL="0" marR="0" lvl="0" indent="-139700" algn="l" rtl="0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200"/>
              <a:buFont typeface="Times New Roman"/>
              <a:buChar char="-"/>
            </a:pPr>
            <a:r>
              <a:rPr lang="ro-RO" sz="2200">
                <a:solidFill>
                  <a:srgbClr val="7F7F7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Prima quartilă: 7,10</a:t>
            </a:r>
            <a:endParaRPr/>
          </a:p>
          <a:p>
            <a:pPr marL="0" marR="0" lvl="0" indent="-139700" algn="l" rtl="0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200"/>
              <a:buFont typeface="Times New Roman"/>
              <a:buChar char="-"/>
            </a:pPr>
            <a:r>
              <a:rPr lang="ro-RO" sz="2200">
                <a:solidFill>
                  <a:srgbClr val="7F7F7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A doua quartilă: 6,10</a:t>
            </a:r>
            <a:endParaRPr/>
          </a:p>
          <a:p>
            <a:pPr marL="0" marR="0" lvl="0" indent="-139700" algn="l" rtl="0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200"/>
              <a:buFont typeface="Times New Roman"/>
              <a:buChar char="-"/>
            </a:pPr>
            <a:r>
              <a:rPr lang="ro-RO" sz="2200">
                <a:solidFill>
                  <a:srgbClr val="7F7F7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A treia quartilă: 5,20</a:t>
            </a:r>
            <a:endParaRPr/>
          </a:p>
        </p:txBody>
      </p:sp>
    </p:spTree>
  </p:cSld>
  <p:clrMapOvr>
    <a:masterClrMapping/>
  </p:clrMapOvr>
  <p:transition spd="slow">
    <p:split orient="vert"/>
  </p:transition>
</p:sld>
</file>

<file path=ppt/theme/theme1.xml><?xml version="1.0" encoding="utf-8"?>
<a:theme xmlns:a="http://schemas.openxmlformats.org/drawingml/2006/main" name="1_Executive">
  <a:themeElements>
    <a:clrScheme name="Executive">
      <a:dk1>
        <a:srgbClr val="000000"/>
      </a:dk1>
      <a:lt1>
        <a:srgbClr val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Executive">
  <a:themeElements>
    <a:clrScheme name="Executive">
      <a:dk1>
        <a:srgbClr val="000000"/>
      </a:dk1>
      <a:lt1>
        <a:srgbClr val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ă Offic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803</Words>
  <Application>Microsoft Office PowerPoint</Application>
  <PresentationFormat>On-screen Show (4:3)</PresentationFormat>
  <Paragraphs>171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20" baseType="lpstr">
      <vt:lpstr>Arial</vt:lpstr>
      <vt:lpstr>Century Gothic</vt:lpstr>
      <vt:lpstr>Book Antiqua</vt:lpstr>
      <vt:lpstr>Courier New</vt:lpstr>
      <vt:lpstr>Tahoma</vt:lpstr>
      <vt:lpstr>Lucida Sans</vt:lpstr>
      <vt:lpstr>Times New Roman</vt:lpstr>
      <vt:lpstr>Calibri</vt:lpstr>
      <vt:lpstr>1_Executive</vt:lpstr>
      <vt:lpstr>Executive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Vă mulțumim!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Cristi</cp:lastModifiedBy>
  <cp:revision>1</cp:revision>
  <dcterms:created xsi:type="dcterms:W3CDTF">2010-09-02T12:16:38Z</dcterms:created>
  <dcterms:modified xsi:type="dcterms:W3CDTF">2022-09-16T07:35:43Z</dcterms:modified>
</cp:coreProperties>
</file>