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2.xml" ContentType="application/vnd.openxmlformats-officedocument.drawingml.chartshape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6" r:id="rId2"/>
    <p:sldId id="257" r:id="rId3"/>
    <p:sldId id="259" r:id="rId4"/>
    <p:sldId id="261" r:id="rId5"/>
    <p:sldId id="269" r:id="rId6"/>
    <p:sldId id="262" r:id="rId7"/>
    <p:sldId id="270" r:id="rId8"/>
    <p:sldId id="267" r:id="rId9"/>
    <p:sldId id="264" r:id="rId10"/>
    <p:sldId id="272" r:id="rId11"/>
    <p:sldId id="274" r:id="rId12"/>
    <p:sldId id="275" r:id="rId13"/>
    <p:sldId id="276" r:id="rId14"/>
    <p:sldId id="265" r:id="rId15"/>
    <p:sldId id="263" r:id="rId16"/>
    <p:sldId id="266" r:id="rId17"/>
    <p:sldId id="277" r:id="rId18"/>
    <p:sldId id="258" r:id="rId19"/>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chartUserShapes" Target="../drawings/drawing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oleObject" Target="file:///C:\Users\16\Desktop\Consfatuiri\TABELE_RAPORT_2022.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16\Desktop\Consfatuiri\TABELE_RAPORT_2022.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16\Desktop\Consfatuiri\TABELE_RAPORT_2022.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16\Desktop\Consfatuiri\TABELE_RAPORT_2022.xlsx" TargetMode="Externa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1400" b="0" i="0" u="none" strike="noStrike" kern="1200" spc="0" baseline="0">
                <a:solidFill>
                  <a:schemeClr val="tx1">
                    <a:lumMod val="65000"/>
                    <a:lumOff val="35000"/>
                  </a:schemeClr>
                </a:solidFill>
                <a:latin typeface="+mn-lt"/>
                <a:ea typeface="+mn-ea"/>
                <a:cs typeface="+mn-cs"/>
              </a:defRPr>
            </a:pPr>
            <a:r>
              <a:rPr lang="ro-RO" sz="1000" b="1">
                <a:latin typeface="Tahoma" panose="020B0604030504040204" pitchFamily="34" charset="0"/>
                <a:ea typeface="Tahoma" panose="020B0604030504040204" pitchFamily="34" charset="0"/>
                <a:cs typeface="Tahoma" panose="020B0604030504040204" pitchFamily="34" charset="0"/>
              </a:rPr>
              <a:t>Distribuția</a:t>
            </a:r>
            <a:r>
              <a:rPr lang="ro-RO" sz="1000" b="1" baseline="0">
                <a:latin typeface="Tahoma" panose="020B0604030504040204" pitchFamily="34" charset="0"/>
                <a:ea typeface="Tahoma" panose="020B0604030504040204" pitchFamily="34" charset="0"/>
                <a:cs typeface="Tahoma" panose="020B0604030504040204" pitchFamily="34" charset="0"/>
              </a:rPr>
              <a:t> notelor pe probe de examen</a:t>
            </a:r>
            <a:endParaRPr lang="ro-RO" sz="1000" b="1">
              <a:latin typeface="Tahoma" panose="020B0604030504040204" pitchFamily="34" charset="0"/>
              <a:ea typeface="Tahoma" panose="020B0604030504040204" pitchFamily="34" charset="0"/>
              <a:cs typeface="Tahoma" panose="020B0604030504040204" pitchFamily="34" charset="0"/>
            </a:endParaRPr>
          </a:p>
        </c:rich>
      </c:tx>
      <c:layout>
        <c:manualLayout>
          <c:xMode val="edge"/>
          <c:yMode val="edge"/>
          <c:x val="0.3238638868810097"/>
          <c:y val="0.19747299245577349"/>
        </c:manualLayout>
      </c:layout>
      <c:overlay val="0"/>
      <c:spPr>
        <a:noFill/>
        <a:ln>
          <a:noFill/>
        </a:ln>
        <a:effectLst/>
      </c:spPr>
      <c:txPr>
        <a:bodyPr rot="0" spcFirstLastPara="1" vertOverflow="ellipsis" vert="horz" wrap="square" anchor="ctr" anchorCtr="1"/>
        <a:lstStyle/>
        <a:p>
          <a:pPr algn="ct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4.0006085422100816E-2"/>
          <c:y val="2.1660942713827694E-2"/>
          <c:w val="0.85868345129046819"/>
          <c:h val="0.82469613603838354"/>
        </c:manualLayout>
      </c:layout>
      <c:barChart>
        <c:barDir val="col"/>
        <c:grouping val="clustered"/>
        <c:varyColors val="0"/>
        <c:ser>
          <c:idx val="0"/>
          <c:order val="0"/>
          <c:tx>
            <c:v>Limba română</c:v>
          </c:tx>
          <c:spPr>
            <a:solidFill>
              <a:schemeClr val="accent1"/>
            </a:solidFill>
            <a:ln>
              <a:noFill/>
            </a:ln>
            <a:effectLst/>
          </c:spPr>
          <c:invertIfNegative val="0"/>
          <c:cat>
            <c:strRef>
              <c:f>Foaie1!$C$3:$N$3</c:f>
              <c:strCache>
                <c:ptCount val="12"/>
                <c:pt idx="0">
                  <c:v>%
1-4.99</c:v>
                </c:pt>
                <c:pt idx="1">
                  <c:v>%
 5-5.49</c:v>
                </c:pt>
                <c:pt idx="2">
                  <c:v>%
 5,5-5,99</c:v>
                </c:pt>
                <c:pt idx="3">
                  <c:v>%
6-6,99</c:v>
                </c:pt>
                <c:pt idx="4">
                  <c:v>%
6,5-6,99</c:v>
                </c:pt>
                <c:pt idx="5">
                  <c:v>%
7-7,49</c:v>
                </c:pt>
                <c:pt idx="6">
                  <c:v>%
7,5-7,99</c:v>
                </c:pt>
                <c:pt idx="7">
                  <c:v>%
8-8,49</c:v>
                </c:pt>
                <c:pt idx="8">
                  <c:v>%
8,5-8,99</c:v>
                </c:pt>
                <c:pt idx="9">
                  <c:v>%
9-9,49</c:v>
                </c:pt>
                <c:pt idx="10">
                  <c:v>%
9,5-9,99</c:v>
                </c:pt>
                <c:pt idx="11">
                  <c:v>10</c:v>
                </c:pt>
              </c:strCache>
            </c:strRef>
          </c:cat>
          <c:val>
            <c:numRef>
              <c:f>Foaie1!$C$4:$N$4</c:f>
              <c:numCache>
                <c:formatCode>0.00%</c:formatCode>
                <c:ptCount val="12"/>
                <c:pt idx="0">
                  <c:v>0.13919999999999999</c:v>
                </c:pt>
                <c:pt idx="1">
                  <c:v>7.7200000000000005E-2</c:v>
                </c:pt>
                <c:pt idx="2">
                  <c:v>6.2E-2</c:v>
                </c:pt>
                <c:pt idx="3">
                  <c:v>7.2400000000000006E-2</c:v>
                </c:pt>
                <c:pt idx="4">
                  <c:v>7.1499999999999994E-2</c:v>
                </c:pt>
                <c:pt idx="5">
                  <c:v>7.9299999999999995E-2</c:v>
                </c:pt>
                <c:pt idx="6">
                  <c:v>8.0199999999999994E-2</c:v>
                </c:pt>
                <c:pt idx="7">
                  <c:v>0.10050000000000001</c:v>
                </c:pt>
                <c:pt idx="8">
                  <c:v>0.1115</c:v>
                </c:pt>
                <c:pt idx="9">
                  <c:v>0.1295</c:v>
                </c:pt>
                <c:pt idx="10">
                  <c:v>7.1099999999999997E-2</c:v>
                </c:pt>
                <c:pt idx="11">
                  <c:v>5.4999999999999997E-3</c:v>
                </c:pt>
              </c:numCache>
            </c:numRef>
          </c:val>
          <c:extLst>
            <c:ext xmlns:c16="http://schemas.microsoft.com/office/drawing/2014/chart" uri="{C3380CC4-5D6E-409C-BE32-E72D297353CC}">
              <c16:uniqueId val="{00000000-EAEA-4C8C-8F2C-5699E7A2B5CA}"/>
            </c:ext>
          </c:extLst>
        </c:ser>
        <c:ser>
          <c:idx val="1"/>
          <c:order val="1"/>
          <c:tx>
            <c:v>Limba maternă</c:v>
          </c:tx>
          <c:spPr>
            <a:solidFill>
              <a:schemeClr val="accent2"/>
            </a:solidFill>
            <a:ln>
              <a:noFill/>
            </a:ln>
            <a:effectLst/>
          </c:spPr>
          <c:invertIfNegative val="0"/>
          <c:cat>
            <c:strRef>
              <c:f>Foaie1!$C$3:$N$3</c:f>
              <c:strCache>
                <c:ptCount val="12"/>
                <c:pt idx="0">
                  <c:v>%
1-4.99</c:v>
                </c:pt>
                <c:pt idx="1">
                  <c:v>%
 5-5.49</c:v>
                </c:pt>
                <c:pt idx="2">
                  <c:v>%
 5,5-5,99</c:v>
                </c:pt>
                <c:pt idx="3">
                  <c:v>%
6-6,99</c:v>
                </c:pt>
                <c:pt idx="4">
                  <c:v>%
6,5-6,99</c:v>
                </c:pt>
                <c:pt idx="5">
                  <c:v>%
7-7,49</c:v>
                </c:pt>
                <c:pt idx="6">
                  <c:v>%
7,5-7,99</c:v>
                </c:pt>
                <c:pt idx="7">
                  <c:v>%
8-8,49</c:v>
                </c:pt>
                <c:pt idx="8">
                  <c:v>%
8,5-8,99</c:v>
                </c:pt>
                <c:pt idx="9">
                  <c:v>%
9-9,49</c:v>
                </c:pt>
                <c:pt idx="10">
                  <c:v>%
9,5-9,99</c:v>
                </c:pt>
                <c:pt idx="11">
                  <c:v>10</c:v>
                </c:pt>
              </c:strCache>
            </c:strRef>
          </c:cat>
          <c:val>
            <c:numRef>
              <c:f>Foaie1!$C$5:$N$5</c:f>
              <c:numCache>
                <c:formatCode>0.00%</c:formatCode>
                <c:ptCount val="12"/>
                <c:pt idx="0">
                  <c:v>3.9199999999999999E-2</c:v>
                </c:pt>
                <c:pt idx="1">
                  <c:v>3.1E-2</c:v>
                </c:pt>
                <c:pt idx="2">
                  <c:v>2.86E-2</c:v>
                </c:pt>
                <c:pt idx="3">
                  <c:v>5.0099999999999999E-2</c:v>
                </c:pt>
                <c:pt idx="4">
                  <c:v>6.8400000000000002E-2</c:v>
                </c:pt>
                <c:pt idx="5">
                  <c:v>0.1047</c:v>
                </c:pt>
                <c:pt idx="6">
                  <c:v>0.1171</c:v>
                </c:pt>
                <c:pt idx="7">
                  <c:v>0.1658</c:v>
                </c:pt>
                <c:pt idx="8">
                  <c:v>0.14560000000000001</c:v>
                </c:pt>
                <c:pt idx="9">
                  <c:v>0.15029999999999999</c:v>
                </c:pt>
                <c:pt idx="10">
                  <c:v>9.0300000000000005E-2</c:v>
                </c:pt>
                <c:pt idx="11">
                  <c:v>8.9999999999999993E-3</c:v>
                </c:pt>
              </c:numCache>
            </c:numRef>
          </c:val>
          <c:extLst>
            <c:ext xmlns:c16="http://schemas.microsoft.com/office/drawing/2014/chart" uri="{C3380CC4-5D6E-409C-BE32-E72D297353CC}">
              <c16:uniqueId val="{00000001-EAEA-4C8C-8F2C-5699E7A2B5CA}"/>
            </c:ext>
          </c:extLst>
        </c:ser>
        <c:ser>
          <c:idx val="2"/>
          <c:order val="2"/>
          <c:tx>
            <c:v>Matematică</c:v>
          </c:tx>
          <c:spPr>
            <a:solidFill>
              <a:schemeClr val="accent3"/>
            </a:solidFill>
            <a:ln>
              <a:noFill/>
            </a:ln>
            <a:effectLst/>
          </c:spPr>
          <c:invertIfNegative val="0"/>
          <c:cat>
            <c:strRef>
              <c:f>Foaie1!$C$3:$N$3</c:f>
              <c:strCache>
                <c:ptCount val="12"/>
                <c:pt idx="0">
                  <c:v>%
1-4.99</c:v>
                </c:pt>
                <c:pt idx="1">
                  <c:v>%
 5-5.49</c:v>
                </c:pt>
                <c:pt idx="2">
                  <c:v>%
 5,5-5,99</c:v>
                </c:pt>
                <c:pt idx="3">
                  <c:v>%
6-6,99</c:v>
                </c:pt>
                <c:pt idx="4">
                  <c:v>%
6,5-6,99</c:v>
                </c:pt>
                <c:pt idx="5">
                  <c:v>%
7-7,49</c:v>
                </c:pt>
                <c:pt idx="6">
                  <c:v>%
7,5-7,99</c:v>
                </c:pt>
                <c:pt idx="7">
                  <c:v>%
8-8,49</c:v>
                </c:pt>
                <c:pt idx="8">
                  <c:v>%
8,5-8,99</c:v>
                </c:pt>
                <c:pt idx="9">
                  <c:v>%
9-9,49</c:v>
                </c:pt>
                <c:pt idx="10">
                  <c:v>%
9,5-9,99</c:v>
                </c:pt>
                <c:pt idx="11">
                  <c:v>10</c:v>
                </c:pt>
              </c:strCache>
            </c:strRef>
          </c:cat>
          <c:val>
            <c:numRef>
              <c:f>Foaie1!$C$6:$N$6</c:f>
              <c:numCache>
                <c:formatCode>0.00%</c:formatCode>
                <c:ptCount val="12"/>
                <c:pt idx="0">
                  <c:v>0.22459999999999999</c:v>
                </c:pt>
                <c:pt idx="1">
                  <c:v>9.0999999999999998E-2</c:v>
                </c:pt>
                <c:pt idx="2">
                  <c:v>8.6900000000000005E-2</c:v>
                </c:pt>
                <c:pt idx="3">
                  <c:v>8.6499999999999994E-2</c:v>
                </c:pt>
                <c:pt idx="4">
                  <c:v>7.6999999999999999E-2</c:v>
                </c:pt>
                <c:pt idx="5">
                  <c:v>7.5600000000000001E-2</c:v>
                </c:pt>
                <c:pt idx="6">
                  <c:v>6.7699999999999996E-2</c:v>
                </c:pt>
                <c:pt idx="7">
                  <c:v>7.0599999999999996E-2</c:v>
                </c:pt>
                <c:pt idx="8">
                  <c:v>7.4200000000000002E-2</c:v>
                </c:pt>
                <c:pt idx="9">
                  <c:v>7.4800000000000005E-2</c:v>
                </c:pt>
                <c:pt idx="10">
                  <c:v>5.0599999999999999E-2</c:v>
                </c:pt>
                <c:pt idx="11">
                  <c:v>2.0400000000000001E-2</c:v>
                </c:pt>
              </c:numCache>
            </c:numRef>
          </c:val>
          <c:extLst>
            <c:ext xmlns:c16="http://schemas.microsoft.com/office/drawing/2014/chart" uri="{C3380CC4-5D6E-409C-BE32-E72D297353CC}">
              <c16:uniqueId val="{00000002-EAEA-4C8C-8F2C-5699E7A2B5CA}"/>
            </c:ext>
          </c:extLst>
        </c:ser>
        <c:dLbls>
          <c:showLegendKey val="0"/>
          <c:showVal val="0"/>
          <c:showCatName val="0"/>
          <c:showSerName val="0"/>
          <c:showPercent val="0"/>
          <c:showBubbleSize val="0"/>
        </c:dLbls>
        <c:gapWidth val="219"/>
        <c:overlap val="-27"/>
        <c:axId val="347236784"/>
        <c:axId val="353525408"/>
      </c:barChart>
      <c:catAx>
        <c:axId val="347236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53525408"/>
        <c:crosses val="autoZero"/>
        <c:auto val="1"/>
        <c:lblAlgn val="ctr"/>
        <c:lblOffset val="100"/>
        <c:noMultiLvlLbl val="0"/>
      </c:catAx>
      <c:valAx>
        <c:axId val="353525408"/>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723678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bg1"/>
                </a:solidFill>
                <a:latin typeface="Times New Roman" panose="02020603050405020304" pitchFamily="18" charset="0"/>
                <a:ea typeface="+mn-ea"/>
                <a:cs typeface="Times New Roman" panose="02020603050405020304" pitchFamily="18" charset="0"/>
              </a:defRPr>
            </a:pPr>
            <a:r>
              <a:rPr lang="ro-RO" sz="1400" b="1" dirty="0">
                <a:solidFill>
                  <a:schemeClr val="bg1"/>
                </a:solidFill>
                <a:latin typeface="Times New Roman" panose="02020603050405020304" pitchFamily="18" charset="0"/>
                <a:cs typeface="Times New Roman" panose="02020603050405020304" pitchFamily="18" charset="0"/>
              </a:rPr>
              <a:t>DISTRIBUȚIA</a:t>
            </a:r>
            <a:r>
              <a:rPr lang="ro-RO" sz="1400" b="1" baseline="0" dirty="0">
                <a:solidFill>
                  <a:schemeClr val="bg1"/>
                </a:solidFill>
                <a:latin typeface="Times New Roman" panose="02020603050405020304" pitchFamily="18" charset="0"/>
                <a:cs typeface="Times New Roman" panose="02020603050405020304" pitchFamily="18" charset="0"/>
              </a:rPr>
              <a:t> MEDIILOR , SITUAȚIE COMPARATIVĂ 2018-2022</a:t>
            </a:r>
            <a:endParaRPr lang="ro-RO" sz="1400" b="1" dirty="0">
              <a:solidFill>
                <a:schemeClr val="bg1"/>
              </a:solidFill>
              <a:latin typeface="Times New Roman" panose="02020603050405020304" pitchFamily="18" charset="0"/>
              <a:cs typeface="Times New Roman" panose="02020603050405020304" pitchFamily="18" charset="0"/>
            </a:endParaRPr>
          </a:p>
        </c:rich>
      </c:tx>
      <c:layout>
        <c:manualLayout>
          <c:xMode val="edge"/>
          <c:yMode val="edge"/>
          <c:x val="7.7931090351344434E-2"/>
          <c:y val="6.0627312379931429E-2"/>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bg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manualLayout>
          <c:layoutTarget val="inner"/>
          <c:xMode val="edge"/>
          <c:yMode val="edge"/>
          <c:x val="0.11436930881529296"/>
          <c:y val="0.20514069848061331"/>
          <c:w val="0.8050900698425717"/>
          <c:h val="0.71914635974130647"/>
        </c:manualLayout>
      </c:layout>
      <c:barChart>
        <c:barDir val="col"/>
        <c:grouping val="clustered"/>
        <c:varyColors val="0"/>
        <c:ser>
          <c:idx val="0"/>
          <c:order val="0"/>
          <c:tx>
            <c:v>2018</c:v>
          </c:tx>
          <c:spPr>
            <a:solidFill>
              <a:schemeClr val="accent1"/>
            </a:solidFill>
            <a:ln>
              <a:noFill/>
            </a:ln>
            <a:effectLst/>
          </c:spPr>
          <c:invertIfNegative val="0"/>
          <c:cat>
            <c:strRef>
              <c:f>COMPARATIV!$C$4:$N$4</c:f>
              <c:strCache>
                <c:ptCount val="12"/>
                <c:pt idx="0">
                  <c:v>  %             1-4.99</c:v>
                </c:pt>
                <c:pt idx="1">
                  <c:v> %             5-5.49</c:v>
                </c:pt>
                <c:pt idx="2">
                  <c:v>   %          5.5-5.99</c:v>
                </c:pt>
                <c:pt idx="3">
                  <c:v>   %          6-6.49</c:v>
                </c:pt>
                <c:pt idx="4">
                  <c:v>   %          6.5-6.99</c:v>
                </c:pt>
                <c:pt idx="5">
                  <c:v> %            7-7.49</c:v>
                </c:pt>
                <c:pt idx="6">
                  <c:v>  %          7.5-7.99</c:v>
                </c:pt>
                <c:pt idx="7">
                  <c:v> %             8-8.49</c:v>
                </c:pt>
                <c:pt idx="8">
                  <c:v>  %          8.5-8.99</c:v>
                </c:pt>
                <c:pt idx="9">
                  <c:v>  %            9 -9.49</c:v>
                </c:pt>
                <c:pt idx="10">
                  <c:v>  %          9.5-9.99</c:v>
                </c:pt>
                <c:pt idx="11">
                  <c:v>10</c:v>
                </c:pt>
              </c:strCache>
            </c:strRef>
          </c:cat>
          <c:val>
            <c:numRef>
              <c:f>COMPARATIV!$C$5:$N$5</c:f>
              <c:numCache>
                <c:formatCode>0.00%</c:formatCode>
                <c:ptCount val="12"/>
                <c:pt idx="0">
                  <c:v>0.26419999999999999</c:v>
                </c:pt>
                <c:pt idx="1">
                  <c:v>7.1400000000000005E-2</c:v>
                </c:pt>
                <c:pt idx="2">
                  <c:v>7.7100000000000002E-2</c:v>
                </c:pt>
                <c:pt idx="3">
                  <c:v>8.3900000000000002E-2</c:v>
                </c:pt>
                <c:pt idx="4">
                  <c:v>8.8999999999999996E-2</c:v>
                </c:pt>
                <c:pt idx="5">
                  <c:v>8.9700000000000002E-2</c:v>
                </c:pt>
                <c:pt idx="6">
                  <c:v>8.2100000000000006E-2</c:v>
                </c:pt>
                <c:pt idx="7">
                  <c:v>7.3899999999999993E-2</c:v>
                </c:pt>
                <c:pt idx="8">
                  <c:v>6.5500000000000003E-2</c:v>
                </c:pt>
                <c:pt idx="9">
                  <c:v>5.8799999999999998E-2</c:v>
                </c:pt>
                <c:pt idx="10">
                  <c:v>4.2000000000000003E-2</c:v>
                </c:pt>
                <c:pt idx="11">
                  <c:v>2.3999999999999998E-3</c:v>
                </c:pt>
              </c:numCache>
            </c:numRef>
          </c:val>
          <c:extLst>
            <c:ext xmlns:c16="http://schemas.microsoft.com/office/drawing/2014/chart" uri="{C3380CC4-5D6E-409C-BE32-E72D297353CC}">
              <c16:uniqueId val="{00000000-A6C9-4D23-A840-CF3955620F70}"/>
            </c:ext>
          </c:extLst>
        </c:ser>
        <c:ser>
          <c:idx val="1"/>
          <c:order val="1"/>
          <c:tx>
            <c:v>2019</c:v>
          </c:tx>
          <c:spPr>
            <a:solidFill>
              <a:schemeClr val="accent2"/>
            </a:solidFill>
            <a:ln>
              <a:noFill/>
            </a:ln>
            <a:effectLst/>
          </c:spPr>
          <c:invertIfNegative val="0"/>
          <c:cat>
            <c:strRef>
              <c:f>COMPARATIV!$C$4:$N$4</c:f>
              <c:strCache>
                <c:ptCount val="12"/>
                <c:pt idx="0">
                  <c:v>  %             1-4.99</c:v>
                </c:pt>
                <c:pt idx="1">
                  <c:v> %             5-5.49</c:v>
                </c:pt>
                <c:pt idx="2">
                  <c:v>   %          5.5-5.99</c:v>
                </c:pt>
                <c:pt idx="3">
                  <c:v>   %          6-6.49</c:v>
                </c:pt>
                <c:pt idx="4">
                  <c:v>   %          6.5-6.99</c:v>
                </c:pt>
                <c:pt idx="5">
                  <c:v> %            7-7.49</c:v>
                </c:pt>
                <c:pt idx="6">
                  <c:v>  %          7.5-7.99</c:v>
                </c:pt>
                <c:pt idx="7">
                  <c:v> %             8-8.49</c:v>
                </c:pt>
                <c:pt idx="8">
                  <c:v>  %          8.5-8.99</c:v>
                </c:pt>
                <c:pt idx="9">
                  <c:v>  %            9 -9.49</c:v>
                </c:pt>
                <c:pt idx="10">
                  <c:v>  %          9.5-9.99</c:v>
                </c:pt>
                <c:pt idx="11">
                  <c:v>10</c:v>
                </c:pt>
              </c:strCache>
            </c:strRef>
          </c:cat>
          <c:val>
            <c:numRef>
              <c:f>COMPARATIV!$C$6:$N$6</c:f>
              <c:numCache>
                <c:formatCode>0.00%</c:formatCode>
                <c:ptCount val="12"/>
                <c:pt idx="0">
                  <c:v>0.2676</c:v>
                </c:pt>
                <c:pt idx="1">
                  <c:v>7.0699999999999999E-2</c:v>
                </c:pt>
                <c:pt idx="2">
                  <c:v>7.3999999999999996E-2</c:v>
                </c:pt>
                <c:pt idx="3">
                  <c:v>7.85E-2</c:v>
                </c:pt>
                <c:pt idx="4">
                  <c:v>8.3000000000000004E-2</c:v>
                </c:pt>
                <c:pt idx="5">
                  <c:v>8.5300000000000001E-2</c:v>
                </c:pt>
                <c:pt idx="6">
                  <c:v>8.3500000000000005E-2</c:v>
                </c:pt>
                <c:pt idx="7">
                  <c:v>7.9000000000000001E-2</c:v>
                </c:pt>
                <c:pt idx="8">
                  <c:v>6.9400000000000003E-2</c:v>
                </c:pt>
                <c:pt idx="9">
                  <c:v>6.1800000000000001E-2</c:v>
                </c:pt>
                <c:pt idx="10">
                  <c:v>4.3999999999999997E-2</c:v>
                </c:pt>
                <c:pt idx="11">
                  <c:v>3.0999999999999999E-3</c:v>
                </c:pt>
              </c:numCache>
            </c:numRef>
          </c:val>
          <c:extLst>
            <c:ext xmlns:c16="http://schemas.microsoft.com/office/drawing/2014/chart" uri="{C3380CC4-5D6E-409C-BE32-E72D297353CC}">
              <c16:uniqueId val="{00000001-A6C9-4D23-A840-CF3955620F70}"/>
            </c:ext>
          </c:extLst>
        </c:ser>
        <c:ser>
          <c:idx val="2"/>
          <c:order val="2"/>
          <c:tx>
            <c:v>2020</c:v>
          </c:tx>
          <c:spPr>
            <a:solidFill>
              <a:schemeClr val="accent3"/>
            </a:solidFill>
            <a:ln>
              <a:noFill/>
            </a:ln>
            <a:effectLst/>
          </c:spPr>
          <c:invertIfNegative val="0"/>
          <c:cat>
            <c:strRef>
              <c:f>COMPARATIV!$C$4:$N$4</c:f>
              <c:strCache>
                <c:ptCount val="12"/>
                <c:pt idx="0">
                  <c:v>  %             1-4.99</c:v>
                </c:pt>
                <c:pt idx="1">
                  <c:v> %             5-5.49</c:v>
                </c:pt>
                <c:pt idx="2">
                  <c:v>   %          5.5-5.99</c:v>
                </c:pt>
                <c:pt idx="3">
                  <c:v>   %          6-6.49</c:v>
                </c:pt>
                <c:pt idx="4">
                  <c:v>   %          6.5-6.99</c:v>
                </c:pt>
                <c:pt idx="5">
                  <c:v> %            7-7.49</c:v>
                </c:pt>
                <c:pt idx="6">
                  <c:v>  %          7.5-7.99</c:v>
                </c:pt>
                <c:pt idx="7">
                  <c:v> %             8-8.49</c:v>
                </c:pt>
                <c:pt idx="8">
                  <c:v>  %          8.5-8.99</c:v>
                </c:pt>
                <c:pt idx="9">
                  <c:v>  %            9 -9.49</c:v>
                </c:pt>
                <c:pt idx="10">
                  <c:v>  %          9.5-9.99</c:v>
                </c:pt>
                <c:pt idx="11">
                  <c:v>10</c:v>
                </c:pt>
              </c:strCache>
            </c:strRef>
          </c:cat>
          <c:val>
            <c:numRef>
              <c:f>COMPARATIV!$C$7:$N$7</c:f>
              <c:numCache>
                <c:formatCode>0.00%</c:formatCode>
                <c:ptCount val="12"/>
                <c:pt idx="0">
                  <c:v>0.2384</c:v>
                </c:pt>
                <c:pt idx="1">
                  <c:v>4.9299999999999997E-2</c:v>
                </c:pt>
                <c:pt idx="2">
                  <c:v>5.2699999999999997E-2</c:v>
                </c:pt>
                <c:pt idx="3">
                  <c:v>5.7799999999999997E-2</c:v>
                </c:pt>
                <c:pt idx="4">
                  <c:v>6.7400000000000002E-2</c:v>
                </c:pt>
                <c:pt idx="5">
                  <c:v>8.1799999999999998E-2</c:v>
                </c:pt>
                <c:pt idx="6">
                  <c:v>9.35E-2</c:v>
                </c:pt>
                <c:pt idx="7">
                  <c:v>0.1019</c:v>
                </c:pt>
                <c:pt idx="8">
                  <c:v>9.7600000000000006E-2</c:v>
                </c:pt>
                <c:pt idx="9">
                  <c:v>9.0200000000000002E-2</c:v>
                </c:pt>
                <c:pt idx="10">
                  <c:v>6.3799999999999996E-2</c:v>
                </c:pt>
                <c:pt idx="11">
                  <c:v>5.5999999999999999E-3</c:v>
                </c:pt>
              </c:numCache>
            </c:numRef>
          </c:val>
          <c:extLst>
            <c:ext xmlns:c16="http://schemas.microsoft.com/office/drawing/2014/chart" uri="{C3380CC4-5D6E-409C-BE32-E72D297353CC}">
              <c16:uniqueId val="{00000002-A6C9-4D23-A840-CF3955620F70}"/>
            </c:ext>
          </c:extLst>
        </c:ser>
        <c:ser>
          <c:idx val="3"/>
          <c:order val="3"/>
          <c:tx>
            <c:v>2021</c:v>
          </c:tx>
          <c:spPr>
            <a:solidFill>
              <a:schemeClr val="accent4"/>
            </a:solidFill>
            <a:ln>
              <a:noFill/>
            </a:ln>
            <a:effectLst/>
          </c:spPr>
          <c:invertIfNegative val="0"/>
          <c:cat>
            <c:strRef>
              <c:f>COMPARATIV!$C$4:$N$4</c:f>
              <c:strCache>
                <c:ptCount val="12"/>
                <c:pt idx="0">
                  <c:v>  %             1-4.99</c:v>
                </c:pt>
                <c:pt idx="1">
                  <c:v> %             5-5.49</c:v>
                </c:pt>
                <c:pt idx="2">
                  <c:v>   %          5.5-5.99</c:v>
                </c:pt>
                <c:pt idx="3">
                  <c:v>   %          6-6.49</c:v>
                </c:pt>
                <c:pt idx="4">
                  <c:v>   %          6.5-6.99</c:v>
                </c:pt>
                <c:pt idx="5">
                  <c:v> %            7-7.49</c:v>
                </c:pt>
                <c:pt idx="6">
                  <c:v>  %          7.5-7.99</c:v>
                </c:pt>
                <c:pt idx="7">
                  <c:v> %             8-8.49</c:v>
                </c:pt>
                <c:pt idx="8">
                  <c:v>  %          8.5-8.99</c:v>
                </c:pt>
                <c:pt idx="9">
                  <c:v>  %            9 -9.49</c:v>
                </c:pt>
                <c:pt idx="10">
                  <c:v>  %          9.5-9.99</c:v>
                </c:pt>
                <c:pt idx="11">
                  <c:v>10</c:v>
                </c:pt>
              </c:strCache>
            </c:strRef>
          </c:cat>
          <c:val>
            <c:numRef>
              <c:f>COMPARATIV!$C$8:$N$8</c:f>
              <c:numCache>
                <c:formatCode>0.00%</c:formatCode>
                <c:ptCount val="12"/>
                <c:pt idx="0">
                  <c:v>0.2316</c:v>
                </c:pt>
                <c:pt idx="1">
                  <c:v>8.0399999999999999E-2</c:v>
                </c:pt>
                <c:pt idx="2">
                  <c:v>8.1299999999999997E-2</c:v>
                </c:pt>
                <c:pt idx="3">
                  <c:v>8.0100000000000005E-2</c:v>
                </c:pt>
                <c:pt idx="4">
                  <c:v>8.0799999999999997E-2</c:v>
                </c:pt>
                <c:pt idx="5">
                  <c:v>8.0299999999999996E-2</c:v>
                </c:pt>
                <c:pt idx="6">
                  <c:v>7.9799999999999996E-2</c:v>
                </c:pt>
                <c:pt idx="7">
                  <c:v>8.0399999999999999E-2</c:v>
                </c:pt>
                <c:pt idx="8">
                  <c:v>8.1299999999999997E-2</c:v>
                </c:pt>
                <c:pt idx="9">
                  <c:v>8.2299999999999998E-2</c:v>
                </c:pt>
                <c:pt idx="10">
                  <c:v>4.07E-2</c:v>
                </c:pt>
                <c:pt idx="11">
                  <c:v>1.1000000000000001E-3</c:v>
                </c:pt>
              </c:numCache>
            </c:numRef>
          </c:val>
          <c:extLst>
            <c:ext xmlns:c16="http://schemas.microsoft.com/office/drawing/2014/chart" uri="{C3380CC4-5D6E-409C-BE32-E72D297353CC}">
              <c16:uniqueId val="{00000003-A6C9-4D23-A840-CF3955620F70}"/>
            </c:ext>
          </c:extLst>
        </c:ser>
        <c:ser>
          <c:idx val="4"/>
          <c:order val="4"/>
          <c:tx>
            <c:v>2022</c:v>
          </c:tx>
          <c:spPr>
            <a:solidFill>
              <a:schemeClr val="accent5"/>
            </a:solidFill>
            <a:ln>
              <a:noFill/>
            </a:ln>
            <a:effectLst/>
          </c:spPr>
          <c:invertIfNegative val="0"/>
          <c:cat>
            <c:strRef>
              <c:f>COMPARATIV!$C$4:$N$4</c:f>
              <c:strCache>
                <c:ptCount val="12"/>
                <c:pt idx="0">
                  <c:v>  %             1-4.99</c:v>
                </c:pt>
                <c:pt idx="1">
                  <c:v> %             5-5.49</c:v>
                </c:pt>
                <c:pt idx="2">
                  <c:v>   %          5.5-5.99</c:v>
                </c:pt>
                <c:pt idx="3">
                  <c:v>   %          6-6.49</c:v>
                </c:pt>
                <c:pt idx="4">
                  <c:v>   %          6.5-6.99</c:v>
                </c:pt>
                <c:pt idx="5">
                  <c:v> %            7-7.49</c:v>
                </c:pt>
                <c:pt idx="6">
                  <c:v>  %          7.5-7.99</c:v>
                </c:pt>
                <c:pt idx="7">
                  <c:v> %             8-8.49</c:v>
                </c:pt>
                <c:pt idx="8">
                  <c:v>  %          8.5-8.99</c:v>
                </c:pt>
                <c:pt idx="9">
                  <c:v>  %            9 -9.49</c:v>
                </c:pt>
                <c:pt idx="10">
                  <c:v>  %          9.5-9.99</c:v>
                </c:pt>
                <c:pt idx="11">
                  <c:v>10</c:v>
                </c:pt>
              </c:strCache>
            </c:strRef>
          </c:cat>
          <c:val>
            <c:numRef>
              <c:f>COMPARATIV!$C$9:$N$9</c:f>
              <c:numCache>
                <c:formatCode>0.00%</c:formatCode>
                <c:ptCount val="12"/>
                <c:pt idx="0">
                  <c:v>0.1764</c:v>
                </c:pt>
                <c:pt idx="1">
                  <c:v>7.2599999999999998E-2</c:v>
                </c:pt>
                <c:pt idx="2">
                  <c:v>7.9899999999999999E-2</c:v>
                </c:pt>
                <c:pt idx="3">
                  <c:v>8.5099999999999995E-2</c:v>
                </c:pt>
                <c:pt idx="4">
                  <c:v>8.4400000000000003E-2</c:v>
                </c:pt>
                <c:pt idx="5">
                  <c:v>8.43E-2</c:v>
                </c:pt>
                <c:pt idx="6">
                  <c:v>8.4199999999999997E-2</c:v>
                </c:pt>
                <c:pt idx="7">
                  <c:v>8.9700000000000002E-2</c:v>
                </c:pt>
                <c:pt idx="8">
                  <c:v>9.5500000000000002E-2</c:v>
                </c:pt>
                <c:pt idx="9">
                  <c:v>9.4200000000000006E-2</c:v>
                </c:pt>
                <c:pt idx="10">
                  <c:v>5.2200000000000003E-2</c:v>
                </c:pt>
                <c:pt idx="11">
                  <c:v>1.6000000000000001E-3</c:v>
                </c:pt>
              </c:numCache>
            </c:numRef>
          </c:val>
          <c:extLst>
            <c:ext xmlns:c16="http://schemas.microsoft.com/office/drawing/2014/chart" uri="{C3380CC4-5D6E-409C-BE32-E72D297353CC}">
              <c16:uniqueId val="{00000004-A6C9-4D23-A840-CF3955620F70}"/>
            </c:ext>
          </c:extLst>
        </c:ser>
        <c:dLbls>
          <c:showLegendKey val="0"/>
          <c:showVal val="0"/>
          <c:showCatName val="0"/>
          <c:showSerName val="0"/>
          <c:showPercent val="0"/>
          <c:showBubbleSize val="0"/>
        </c:dLbls>
        <c:gapWidth val="219"/>
        <c:overlap val="-27"/>
        <c:axId val="715150815"/>
        <c:axId val="443672975"/>
      </c:barChart>
      <c:catAx>
        <c:axId val="7151508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443672975"/>
        <c:crosses val="autoZero"/>
        <c:auto val="1"/>
        <c:lblAlgn val="ctr"/>
        <c:lblOffset val="100"/>
        <c:noMultiLvlLbl val="0"/>
      </c:catAx>
      <c:valAx>
        <c:axId val="443672975"/>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715150815"/>
        <c:crosses val="autoZero"/>
        <c:crossBetween val="between"/>
      </c:valAx>
      <c:spPr>
        <a:noFill/>
        <a:ln>
          <a:noFill/>
        </a:ln>
        <a:effectLst/>
      </c:spPr>
    </c:plotArea>
    <c:legend>
      <c:legendPos val="r"/>
      <c:layout>
        <c:manualLayout>
          <c:xMode val="edge"/>
          <c:yMode val="edge"/>
          <c:x val="0.93838012644643098"/>
          <c:y val="0.51424459584276672"/>
          <c:w val="5.4032705354772399E-2"/>
          <c:h val="0.1966021480206437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1" i="0" u="none" strike="noStrike" kern="1200" spc="0" baseline="0">
                <a:solidFill>
                  <a:schemeClr val="bg1"/>
                </a:solidFill>
                <a:latin typeface="+mn-lt"/>
                <a:ea typeface="+mn-ea"/>
                <a:cs typeface="+mn-cs"/>
              </a:defRPr>
            </a:pPr>
            <a:r>
              <a:rPr lang="ro-RO" sz="1100" b="1">
                <a:solidFill>
                  <a:schemeClr val="bg1"/>
                </a:solidFill>
              </a:rPr>
              <a:t>DISTRIBUȚIA NOTELOR LA MATEMATICĂ 2018-2022</a:t>
            </a:r>
          </a:p>
        </c:rich>
      </c:tx>
      <c:layout>
        <c:manualLayout>
          <c:xMode val="edge"/>
          <c:yMode val="edge"/>
          <c:x val="0"/>
          <c:y val="0"/>
        </c:manualLayout>
      </c:layout>
      <c:overlay val="0"/>
      <c:spPr>
        <a:noFill/>
        <a:ln>
          <a:noFill/>
        </a:ln>
        <a:effectLst/>
      </c:spPr>
      <c:txPr>
        <a:bodyPr rot="0" spcFirstLastPara="1" vertOverflow="ellipsis" vert="horz" wrap="square" anchor="ctr" anchorCtr="1"/>
        <a:lstStyle/>
        <a:p>
          <a:pPr>
            <a:defRPr sz="1100" b="1" i="0" u="none" strike="noStrike" kern="1200" spc="0" baseline="0">
              <a:solidFill>
                <a:schemeClr val="bg1"/>
              </a:solidFill>
              <a:latin typeface="+mn-lt"/>
              <a:ea typeface="+mn-ea"/>
              <a:cs typeface="+mn-cs"/>
            </a:defRPr>
          </a:pPr>
          <a:endParaRPr lang="en-US"/>
        </a:p>
      </c:txPr>
    </c:title>
    <c:autoTitleDeleted val="0"/>
    <c:plotArea>
      <c:layout/>
      <c:barChart>
        <c:barDir val="col"/>
        <c:grouping val="clustered"/>
        <c:varyColors val="0"/>
        <c:ser>
          <c:idx val="0"/>
          <c:order val="0"/>
          <c:tx>
            <c:v>2018</c:v>
          </c:tx>
          <c:spPr>
            <a:solidFill>
              <a:schemeClr val="accent1"/>
            </a:solidFill>
            <a:ln>
              <a:noFill/>
            </a:ln>
            <a:effectLst/>
          </c:spPr>
          <c:invertIfNegative val="0"/>
          <c:cat>
            <c:strRef>
              <c:f>'Matematica 2018-2022'!$D$5:$O$5</c:f>
              <c:strCache>
                <c:ptCount val="12"/>
                <c:pt idx="0">
                  <c:v>  %             1-4.99</c:v>
                </c:pt>
                <c:pt idx="1">
                  <c:v> %             5-5.49</c:v>
                </c:pt>
                <c:pt idx="2">
                  <c:v>   %          5.5-5.99</c:v>
                </c:pt>
                <c:pt idx="3">
                  <c:v>   %          6-6.49</c:v>
                </c:pt>
                <c:pt idx="4">
                  <c:v>   %          6.5-6.99</c:v>
                </c:pt>
                <c:pt idx="5">
                  <c:v> %            7-7.49</c:v>
                </c:pt>
                <c:pt idx="6">
                  <c:v>  %          7.5-7.99</c:v>
                </c:pt>
                <c:pt idx="7">
                  <c:v> %             8-8.49</c:v>
                </c:pt>
                <c:pt idx="8">
                  <c:v>  %          8.5-8.99</c:v>
                </c:pt>
                <c:pt idx="9">
                  <c:v>  %            9 -9.49</c:v>
                </c:pt>
                <c:pt idx="10">
                  <c:v>  %          9.5-9.99</c:v>
                </c:pt>
                <c:pt idx="11">
                  <c:v>10</c:v>
                </c:pt>
              </c:strCache>
            </c:strRef>
          </c:cat>
          <c:val>
            <c:numRef>
              <c:f>'Matematica 2018-2022'!$D$6:$O$6</c:f>
              <c:numCache>
                <c:formatCode>0.00%</c:formatCode>
                <c:ptCount val="12"/>
                <c:pt idx="0">
                  <c:v>0.38569999999999999</c:v>
                </c:pt>
                <c:pt idx="1">
                  <c:v>0.111</c:v>
                </c:pt>
                <c:pt idx="2">
                  <c:v>9.1499999999999998E-2</c:v>
                </c:pt>
                <c:pt idx="3">
                  <c:v>7.8600000000000003E-2</c:v>
                </c:pt>
                <c:pt idx="4">
                  <c:v>6.2700000000000006E-2</c:v>
                </c:pt>
                <c:pt idx="5">
                  <c:v>5.57E-2</c:v>
                </c:pt>
                <c:pt idx="6">
                  <c:v>4.7199999999999999E-2</c:v>
                </c:pt>
                <c:pt idx="7">
                  <c:v>4.48E-2</c:v>
                </c:pt>
                <c:pt idx="8">
                  <c:v>3.8600000000000002E-2</c:v>
                </c:pt>
                <c:pt idx="9">
                  <c:v>3.7699999999999997E-2</c:v>
                </c:pt>
                <c:pt idx="10">
                  <c:v>3.2800000000000003E-2</c:v>
                </c:pt>
                <c:pt idx="11">
                  <c:v>1.37E-2</c:v>
                </c:pt>
              </c:numCache>
            </c:numRef>
          </c:val>
          <c:extLst>
            <c:ext xmlns:c16="http://schemas.microsoft.com/office/drawing/2014/chart" uri="{C3380CC4-5D6E-409C-BE32-E72D297353CC}">
              <c16:uniqueId val="{00000000-131D-42CA-94A6-BDBCAEA571CA}"/>
            </c:ext>
          </c:extLst>
        </c:ser>
        <c:ser>
          <c:idx val="1"/>
          <c:order val="1"/>
          <c:tx>
            <c:v>2019</c:v>
          </c:tx>
          <c:spPr>
            <a:solidFill>
              <a:schemeClr val="accent2"/>
            </a:solidFill>
            <a:ln>
              <a:noFill/>
            </a:ln>
            <a:effectLst/>
          </c:spPr>
          <c:invertIfNegative val="0"/>
          <c:cat>
            <c:strRef>
              <c:f>'Matematica 2018-2022'!$D$5:$O$5</c:f>
              <c:strCache>
                <c:ptCount val="12"/>
                <c:pt idx="0">
                  <c:v>  %             1-4.99</c:v>
                </c:pt>
                <c:pt idx="1">
                  <c:v> %             5-5.49</c:v>
                </c:pt>
                <c:pt idx="2">
                  <c:v>   %          5.5-5.99</c:v>
                </c:pt>
                <c:pt idx="3">
                  <c:v>   %          6-6.49</c:v>
                </c:pt>
                <c:pt idx="4">
                  <c:v>   %          6.5-6.99</c:v>
                </c:pt>
                <c:pt idx="5">
                  <c:v> %            7-7.49</c:v>
                </c:pt>
                <c:pt idx="6">
                  <c:v>  %          7.5-7.99</c:v>
                </c:pt>
                <c:pt idx="7">
                  <c:v> %             8-8.49</c:v>
                </c:pt>
                <c:pt idx="8">
                  <c:v>  %          8.5-8.99</c:v>
                </c:pt>
                <c:pt idx="9">
                  <c:v>  %            9 -9.49</c:v>
                </c:pt>
                <c:pt idx="10">
                  <c:v>  %          9.5-9.99</c:v>
                </c:pt>
                <c:pt idx="11">
                  <c:v>10</c:v>
                </c:pt>
              </c:strCache>
            </c:strRef>
          </c:cat>
          <c:val>
            <c:numRef>
              <c:f>'Matematica 2018-2022'!$D$7:$O$7</c:f>
              <c:numCache>
                <c:formatCode>0.00%</c:formatCode>
                <c:ptCount val="12"/>
                <c:pt idx="0">
                  <c:v>0.37219999999999998</c:v>
                </c:pt>
                <c:pt idx="1">
                  <c:v>0.10340000000000001</c:v>
                </c:pt>
                <c:pt idx="2">
                  <c:v>7.9299999999999995E-2</c:v>
                </c:pt>
                <c:pt idx="3">
                  <c:v>7.6700000000000004E-2</c:v>
                </c:pt>
                <c:pt idx="4">
                  <c:v>7.1199999999999999E-2</c:v>
                </c:pt>
                <c:pt idx="5">
                  <c:v>6.2100000000000002E-2</c:v>
                </c:pt>
                <c:pt idx="6">
                  <c:v>5.2600000000000001E-2</c:v>
                </c:pt>
                <c:pt idx="7">
                  <c:v>4.8899999999999999E-2</c:v>
                </c:pt>
                <c:pt idx="8">
                  <c:v>4.3099999999999999E-2</c:v>
                </c:pt>
                <c:pt idx="9">
                  <c:v>4.0500000000000001E-2</c:v>
                </c:pt>
                <c:pt idx="10">
                  <c:v>3.2199999999999999E-2</c:v>
                </c:pt>
                <c:pt idx="11">
                  <c:v>1.78E-2</c:v>
                </c:pt>
              </c:numCache>
            </c:numRef>
          </c:val>
          <c:extLst>
            <c:ext xmlns:c16="http://schemas.microsoft.com/office/drawing/2014/chart" uri="{C3380CC4-5D6E-409C-BE32-E72D297353CC}">
              <c16:uniqueId val="{00000001-131D-42CA-94A6-BDBCAEA571CA}"/>
            </c:ext>
          </c:extLst>
        </c:ser>
        <c:ser>
          <c:idx val="2"/>
          <c:order val="2"/>
          <c:tx>
            <c:v>2020</c:v>
          </c:tx>
          <c:spPr>
            <a:solidFill>
              <a:schemeClr val="accent3"/>
            </a:solidFill>
            <a:ln>
              <a:noFill/>
            </a:ln>
            <a:effectLst/>
          </c:spPr>
          <c:invertIfNegative val="0"/>
          <c:cat>
            <c:strRef>
              <c:f>'Matematica 2018-2022'!$D$5:$O$5</c:f>
              <c:strCache>
                <c:ptCount val="12"/>
                <c:pt idx="0">
                  <c:v>  %             1-4.99</c:v>
                </c:pt>
                <c:pt idx="1">
                  <c:v> %             5-5.49</c:v>
                </c:pt>
                <c:pt idx="2">
                  <c:v>   %          5.5-5.99</c:v>
                </c:pt>
                <c:pt idx="3">
                  <c:v>   %          6-6.49</c:v>
                </c:pt>
                <c:pt idx="4">
                  <c:v>   %          6.5-6.99</c:v>
                </c:pt>
                <c:pt idx="5">
                  <c:v> %            7-7.49</c:v>
                </c:pt>
                <c:pt idx="6">
                  <c:v>  %          7.5-7.99</c:v>
                </c:pt>
                <c:pt idx="7">
                  <c:v> %             8-8.49</c:v>
                </c:pt>
                <c:pt idx="8">
                  <c:v>  %          8.5-8.99</c:v>
                </c:pt>
                <c:pt idx="9">
                  <c:v>  %            9 -9.49</c:v>
                </c:pt>
                <c:pt idx="10">
                  <c:v>  %          9.5-9.99</c:v>
                </c:pt>
                <c:pt idx="11">
                  <c:v>10</c:v>
                </c:pt>
              </c:strCache>
            </c:strRef>
          </c:cat>
          <c:val>
            <c:numRef>
              <c:f>'Matematica 2018-2022'!$D$8:$O$8</c:f>
              <c:numCache>
                <c:formatCode>0.00%</c:formatCode>
                <c:ptCount val="12"/>
                <c:pt idx="0">
                  <c:v>0.29830000000000001</c:v>
                </c:pt>
                <c:pt idx="1">
                  <c:v>5.74E-2</c:v>
                </c:pt>
                <c:pt idx="2">
                  <c:v>5.2699999999999997E-2</c:v>
                </c:pt>
                <c:pt idx="3">
                  <c:v>6.59E-2</c:v>
                </c:pt>
                <c:pt idx="4">
                  <c:v>8.6499999999999994E-2</c:v>
                </c:pt>
                <c:pt idx="5">
                  <c:v>9.5399999999999999E-2</c:v>
                </c:pt>
                <c:pt idx="6">
                  <c:v>8.43E-2</c:v>
                </c:pt>
                <c:pt idx="7">
                  <c:v>7.2900000000000006E-2</c:v>
                </c:pt>
                <c:pt idx="8">
                  <c:v>6.0199999999999997E-2</c:v>
                </c:pt>
                <c:pt idx="9">
                  <c:v>6.0600000000000001E-2</c:v>
                </c:pt>
                <c:pt idx="10">
                  <c:v>4.4900000000000002E-2</c:v>
                </c:pt>
                <c:pt idx="11">
                  <c:v>2.07E-2</c:v>
                </c:pt>
              </c:numCache>
            </c:numRef>
          </c:val>
          <c:extLst>
            <c:ext xmlns:c16="http://schemas.microsoft.com/office/drawing/2014/chart" uri="{C3380CC4-5D6E-409C-BE32-E72D297353CC}">
              <c16:uniqueId val="{00000002-131D-42CA-94A6-BDBCAEA571CA}"/>
            </c:ext>
          </c:extLst>
        </c:ser>
        <c:ser>
          <c:idx val="3"/>
          <c:order val="3"/>
          <c:tx>
            <c:v>2021</c:v>
          </c:tx>
          <c:spPr>
            <a:solidFill>
              <a:schemeClr val="accent4"/>
            </a:solidFill>
            <a:ln>
              <a:noFill/>
            </a:ln>
            <a:effectLst/>
          </c:spPr>
          <c:invertIfNegative val="0"/>
          <c:cat>
            <c:strRef>
              <c:f>'Matematica 2018-2022'!$D$5:$O$5</c:f>
              <c:strCache>
                <c:ptCount val="12"/>
                <c:pt idx="0">
                  <c:v>  %             1-4.99</c:v>
                </c:pt>
                <c:pt idx="1">
                  <c:v> %             5-5.49</c:v>
                </c:pt>
                <c:pt idx="2">
                  <c:v>   %          5.5-5.99</c:v>
                </c:pt>
                <c:pt idx="3">
                  <c:v>   %          6-6.49</c:v>
                </c:pt>
                <c:pt idx="4">
                  <c:v>   %          6.5-6.99</c:v>
                </c:pt>
                <c:pt idx="5">
                  <c:v> %            7-7.49</c:v>
                </c:pt>
                <c:pt idx="6">
                  <c:v>  %          7.5-7.99</c:v>
                </c:pt>
                <c:pt idx="7">
                  <c:v> %             8-8.49</c:v>
                </c:pt>
                <c:pt idx="8">
                  <c:v>  %          8.5-8.99</c:v>
                </c:pt>
                <c:pt idx="9">
                  <c:v>  %            9 -9.49</c:v>
                </c:pt>
                <c:pt idx="10">
                  <c:v>  %          9.5-9.99</c:v>
                </c:pt>
                <c:pt idx="11">
                  <c:v>10</c:v>
                </c:pt>
              </c:strCache>
            </c:strRef>
          </c:cat>
          <c:val>
            <c:numRef>
              <c:f>'Matematica 2018-2022'!$D$9:$O$9</c:f>
              <c:numCache>
                <c:formatCode>0.00%</c:formatCode>
                <c:ptCount val="12"/>
                <c:pt idx="0">
                  <c:v>0.32569999999999999</c:v>
                </c:pt>
                <c:pt idx="1">
                  <c:v>8.3000000000000004E-2</c:v>
                </c:pt>
                <c:pt idx="2">
                  <c:v>6.9400000000000003E-2</c:v>
                </c:pt>
                <c:pt idx="3">
                  <c:v>7.0300000000000001E-2</c:v>
                </c:pt>
                <c:pt idx="4">
                  <c:v>6.6699999999999995E-2</c:v>
                </c:pt>
                <c:pt idx="5">
                  <c:v>6.5799999999999997E-2</c:v>
                </c:pt>
                <c:pt idx="6">
                  <c:v>5.8400000000000001E-2</c:v>
                </c:pt>
                <c:pt idx="7">
                  <c:v>6.0299999999999999E-2</c:v>
                </c:pt>
                <c:pt idx="8">
                  <c:v>6.2700000000000006E-2</c:v>
                </c:pt>
                <c:pt idx="9">
                  <c:v>7.1900000000000006E-2</c:v>
                </c:pt>
                <c:pt idx="10">
                  <c:v>5.3600000000000002E-2</c:v>
                </c:pt>
                <c:pt idx="11">
                  <c:v>1.2200000000000001E-2</c:v>
                </c:pt>
              </c:numCache>
            </c:numRef>
          </c:val>
          <c:extLst>
            <c:ext xmlns:c16="http://schemas.microsoft.com/office/drawing/2014/chart" uri="{C3380CC4-5D6E-409C-BE32-E72D297353CC}">
              <c16:uniqueId val="{00000003-131D-42CA-94A6-BDBCAEA571CA}"/>
            </c:ext>
          </c:extLst>
        </c:ser>
        <c:ser>
          <c:idx val="4"/>
          <c:order val="4"/>
          <c:tx>
            <c:v>2022</c:v>
          </c:tx>
          <c:spPr>
            <a:solidFill>
              <a:schemeClr val="accent5"/>
            </a:solidFill>
            <a:ln>
              <a:noFill/>
            </a:ln>
            <a:effectLst/>
          </c:spPr>
          <c:invertIfNegative val="0"/>
          <c:cat>
            <c:strRef>
              <c:f>'Matematica 2018-2022'!$D$5:$O$5</c:f>
              <c:strCache>
                <c:ptCount val="12"/>
                <c:pt idx="0">
                  <c:v>  %             1-4.99</c:v>
                </c:pt>
                <c:pt idx="1">
                  <c:v> %             5-5.49</c:v>
                </c:pt>
                <c:pt idx="2">
                  <c:v>   %          5.5-5.99</c:v>
                </c:pt>
                <c:pt idx="3">
                  <c:v>   %          6-6.49</c:v>
                </c:pt>
                <c:pt idx="4">
                  <c:v>   %          6.5-6.99</c:v>
                </c:pt>
                <c:pt idx="5">
                  <c:v> %            7-7.49</c:v>
                </c:pt>
                <c:pt idx="6">
                  <c:v>  %          7.5-7.99</c:v>
                </c:pt>
                <c:pt idx="7">
                  <c:v> %             8-8.49</c:v>
                </c:pt>
                <c:pt idx="8">
                  <c:v>  %          8.5-8.99</c:v>
                </c:pt>
                <c:pt idx="9">
                  <c:v>  %            9 -9.49</c:v>
                </c:pt>
                <c:pt idx="10">
                  <c:v>  %          9.5-9.99</c:v>
                </c:pt>
                <c:pt idx="11">
                  <c:v>10</c:v>
                </c:pt>
              </c:strCache>
            </c:strRef>
          </c:cat>
          <c:val>
            <c:numRef>
              <c:f>'Matematica 2018-2022'!$D$10:$O$10</c:f>
              <c:numCache>
                <c:formatCode>0.00%</c:formatCode>
                <c:ptCount val="12"/>
                <c:pt idx="0">
                  <c:v>0.22459999999999999</c:v>
                </c:pt>
                <c:pt idx="1">
                  <c:v>9.0999999999999998E-2</c:v>
                </c:pt>
                <c:pt idx="2">
                  <c:v>8.6900000000000005E-2</c:v>
                </c:pt>
                <c:pt idx="3">
                  <c:v>8.6499999999999994E-2</c:v>
                </c:pt>
                <c:pt idx="4">
                  <c:v>7.6999999999999999E-2</c:v>
                </c:pt>
                <c:pt idx="5">
                  <c:v>7.5600000000000001E-2</c:v>
                </c:pt>
                <c:pt idx="6">
                  <c:v>6.7699999999999996E-2</c:v>
                </c:pt>
                <c:pt idx="7">
                  <c:v>7.0599999999999996E-2</c:v>
                </c:pt>
                <c:pt idx="8">
                  <c:v>7.4200000000000002E-2</c:v>
                </c:pt>
                <c:pt idx="9">
                  <c:v>7.4800000000000005E-2</c:v>
                </c:pt>
                <c:pt idx="10">
                  <c:v>5.0599999999999999E-2</c:v>
                </c:pt>
                <c:pt idx="11">
                  <c:v>2.0400000000000001E-2</c:v>
                </c:pt>
              </c:numCache>
            </c:numRef>
          </c:val>
          <c:extLst>
            <c:ext xmlns:c16="http://schemas.microsoft.com/office/drawing/2014/chart" uri="{C3380CC4-5D6E-409C-BE32-E72D297353CC}">
              <c16:uniqueId val="{00000004-131D-42CA-94A6-BDBCAEA571CA}"/>
            </c:ext>
          </c:extLst>
        </c:ser>
        <c:dLbls>
          <c:showLegendKey val="0"/>
          <c:showVal val="0"/>
          <c:showCatName val="0"/>
          <c:showSerName val="0"/>
          <c:showPercent val="0"/>
          <c:showBubbleSize val="0"/>
        </c:dLbls>
        <c:gapWidth val="219"/>
        <c:overlap val="-27"/>
        <c:axId val="782436351"/>
        <c:axId val="432912799"/>
      </c:barChart>
      <c:catAx>
        <c:axId val="7824363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432912799"/>
        <c:crosses val="autoZero"/>
        <c:auto val="1"/>
        <c:lblAlgn val="ctr"/>
        <c:lblOffset val="100"/>
        <c:noMultiLvlLbl val="0"/>
      </c:catAx>
      <c:valAx>
        <c:axId val="432912799"/>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782436351"/>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r>
              <a:rPr lang="en-US" sz="1200" dirty="0" err="1">
                <a:solidFill>
                  <a:schemeClr val="bg1"/>
                </a:solidFill>
              </a:rPr>
              <a:t>Distribu</a:t>
            </a:r>
            <a:r>
              <a:rPr lang="ro-RO" sz="1200" dirty="0">
                <a:solidFill>
                  <a:schemeClr val="bg1"/>
                </a:solidFill>
              </a:rPr>
              <a:t>ț</a:t>
            </a:r>
            <a:r>
              <a:rPr lang="en-US" sz="1200" dirty="0" err="1">
                <a:solidFill>
                  <a:schemeClr val="bg1"/>
                </a:solidFill>
              </a:rPr>
              <a:t>ia</a:t>
            </a:r>
            <a:r>
              <a:rPr lang="en-US" sz="1200" dirty="0">
                <a:solidFill>
                  <a:schemeClr val="bg1"/>
                </a:solidFill>
              </a:rPr>
              <a:t> </a:t>
            </a:r>
            <a:r>
              <a:rPr lang="en-US" sz="1200" dirty="0" err="1">
                <a:solidFill>
                  <a:schemeClr val="bg1"/>
                </a:solidFill>
              </a:rPr>
              <a:t>mediilor</a:t>
            </a:r>
            <a:r>
              <a:rPr lang="ro-RO" sz="1200" dirty="0">
                <a:solidFill>
                  <a:schemeClr val="bg1"/>
                </a:solidFill>
              </a:rPr>
              <a:t> pe mediu și sex</a:t>
            </a:r>
            <a:r>
              <a:rPr lang="en-US" sz="1200" dirty="0">
                <a:solidFill>
                  <a:schemeClr val="bg1"/>
                </a:solidFill>
              </a:rPr>
              <a:t> </a:t>
            </a:r>
          </a:p>
        </c:rich>
      </c:tx>
      <c:layout>
        <c:manualLayout>
          <c:xMode val="edge"/>
          <c:yMode val="edge"/>
          <c:x val="0.31718760938691742"/>
          <c:y val="2.2522522522522521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endParaRPr lang="en-US"/>
        </a:p>
      </c:txPr>
    </c:title>
    <c:autoTitleDeleted val="0"/>
    <c:plotArea>
      <c:layout>
        <c:manualLayout>
          <c:layoutTarget val="inner"/>
          <c:xMode val="edge"/>
          <c:yMode val="edge"/>
          <c:x val="9.1880273099859994E-2"/>
          <c:y val="0.14632450977785136"/>
          <c:w val="0.792305661907867"/>
          <c:h val="0.74808876338408903"/>
        </c:manualLayout>
      </c:layout>
      <c:barChart>
        <c:barDir val="col"/>
        <c:grouping val="clustered"/>
        <c:varyColors val="0"/>
        <c:ser>
          <c:idx val="0"/>
          <c:order val="0"/>
          <c:tx>
            <c:v>URBAN</c:v>
          </c:tx>
          <c:spPr>
            <a:solidFill>
              <a:schemeClr val="accent1"/>
            </a:solidFill>
            <a:ln>
              <a:noFill/>
            </a:ln>
            <a:effectLst/>
          </c:spPr>
          <c:invertIfNegative val="0"/>
          <c:cat>
            <c:strRef>
              <c:f>'MEDIU SI SEX'!$C$13:$N$13</c:f>
              <c:strCache>
                <c:ptCount val="12"/>
                <c:pt idx="0">
                  <c:v>    %          1-4.99</c:v>
                </c:pt>
                <c:pt idx="1">
                  <c:v> %             5-5.49</c:v>
                </c:pt>
                <c:pt idx="2">
                  <c:v>   %          5.5-5.99</c:v>
                </c:pt>
                <c:pt idx="3">
                  <c:v>   %          6-6.49</c:v>
                </c:pt>
                <c:pt idx="4">
                  <c:v>   %          6.5-6.99</c:v>
                </c:pt>
                <c:pt idx="5">
                  <c:v> %            7-7.49</c:v>
                </c:pt>
                <c:pt idx="6">
                  <c:v>  %          7.5-7.99</c:v>
                </c:pt>
                <c:pt idx="7">
                  <c:v> %             8-8.49</c:v>
                </c:pt>
                <c:pt idx="8">
                  <c:v>  %          8.5-8.99</c:v>
                </c:pt>
                <c:pt idx="9">
                  <c:v>  %            9 -9.49</c:v>
                </c:pt>
                <c:pt idx="10">
                  <c:v>  %          9.5-9.99</c:v>
                </c:pt>
                <c:pt idx="11">
                  <c:v>10</c:v>
                </c:pt>
              </c:strCache>
            </c:strRef>
          </c:cat>
          <c:val>
            <c:numRef>
              <c:f>'MEDIU SI SEX'!$C$14:$N$14</c:f>
              <c:numCache>
                <c:formatCode>0.00%</c:formatCode>
                <c:ptCount val="12"/>
                <c:pt idx="0">
                  <c:v>9.9699999999999997E-2</c:v>
                </c:pt>
                <c:pt idx="1">
                  <c:v>5.2600000000000001E-2</c:v>
                </c:pt>
                <c:pt idx="2">
                  <c:v>6.4899999999999999E-2</c:v>
                </c:pt>
                <c:pt idx="3">
                  <c:v>7.5899999999999995E-2</c:v>
                </c:pt>
                <c:pt idx="4">
                  <c:v>8.14E-2</c:v>
                </c:pt>
                <c:pt idx="5">
                  <c:v>8.7999999999999995E-2</c:v>
                </c:pt>
                <c:pt idx="6">
                  <c:v>9.4299999999999995E-2</c:v>
                </c:pt>
                <c:pt idx="7">
                  <c:v>0.108</c:v>
                </c:pt>
                <c:pt idx="8">
                  <c:v>0.12379999999999999</c:v>
                </c:pt>
                <c:pt idx="9">
                  <c:v>0.13089999999999999</c:v>
                </c:pt>
                <c:pt idx="10">
                  <c:v>7.8E-2</c:v>
                </c:pt>
                <c:pt idx="11">
                  <c:v>2.3999999999999998E-3</c:v>
                </c:pt>
              </c:numCache>
            </c:numRef>
          </c:val>
          <c:extLst>
            <c:ext xmlns:c16="http://schemas.microsoft.com/office/drawing/2014/chart" uri="{C3380CC4-5D6E-409C-BE32-E72D297353CC}">
              <c16:uniqueId val="{00000000-2E70-4CF5-B3FB-4B1809DA625B}"/>
            </c:ext>
          </c:extLst>
        </c:ser>
        <c:ser>
          <c:idx val="1"/>
          <c:order val="1"/>
          <c:tx>
            <c:v>RURAL</c:v>
          </c:tx>
          <c:spPr>
            <a:solidFill>
              <a:schemeClr val="accent2"/>
            </a:solidFill>
            <a:ln>
              <a:noFill/>
            </a:ln>
            <a:effectLst/>
          </c:spPr>
          <c:invertIfNegative val="0"/>
          <c:cat>
            <c:strRef>
              <c:f>'MEDIU SI SEX'!$C$13:$N$13</c:f>
              <c:strCache>
                <c:ptCount val="12"/>
                <c:pt idx="0">
                  <c:v>    %          1-4.99</c:v>
                </c:pt>
                <c:pt idx="1">
                  <c:v> %             5-5.49</c:v>
                </c:pt>
                <c:pt idx="2">
                  <c:v>   %          5.5-5.99</c:v>
                </c:pt>
                <c:pt idx="3">
                  <c:v>   %          6-6.49</c:v>
                </c:pt>
                <c:pt idx="4">
                  <c:v>   %          6.5-6.99</c:v>
                </c:pt>
                <c:pt idx="5">
                  <c:v> %            7-7.49</c:v>
                </c:pt>
                <c:pt idx="6">
                  <c:v>  %          7.5-7.99</c:v>
                </c:pt>
                <c:pt idx="7">
                  <c:v> %             8-8.49</c:v>
                </c:pt>
                <c:pt idx="8">
                  <c:v>  %          8.5-8.99</c:v>
                </c:pt>
                <c:pt idx="9">
                  <c:v>  %            9 -9.49</c:v>
                </c:pt>
                <c:pt idx="10">
                  <c:v>  %          9.5-9.99</c:v>
                </c:pt>
                <c:pt idx="11">
                  <c:v>10</c:v>
                </c:pt>
              </c:strCache>
            </c:strRef>
          </c:cat>
          <c:val>
            <c:numRef>
              <c:f>'MEDIU SI SEX'!$C$15:$N$15</c:f>
              <c:numCache>
                <c:formatCode>0.00%</c:formatCode>
                <c:ptCount val="12"/>
                <c:pt idx="0">
                  <c:v>0.2984</c:v>
                </c:pt>
                <c:pt idx="1">
                  <c:v>0.10440000000000001</c:v>
                </c:pt>
                <c:pt idx="2">
                  <c:v>0.1037</c:v>
                </c:pt>
                <c:pt idx="3">
                  <c:v>9.9900000000000003E-2</c:v>
                </c:pt>
                <c:pt idx="4">
                  <c:v>8.9200000000000002E-2</c:v>
                </c:pt>
                <c:pt idx="5">
                  <c:v>7.8299999999999995E-2</c:v>
                </c:pt>
                <c:pt idx="6">
                  <c:v>6.8099999999999994E-2</c:v>
                </c:pt>
                <c:pt idx="7">
                  <c:v>6.0699999999999997E-2</c:v>
                </c:pt>
                <c:pt idx="8">
                  <c:v>5.04E-2</c:v>
                </c:pt>
                <c:pt idx="9">
                  <c:v>3.56E-2</c:v>
                </c:pt>
                <c:pt idx="10">
                  <c:v>1.0999999999999999E-2</c:v>
                </c:pt>
                <c:pt idx="11">
                  <c:v>2.0000000000000001E-4</c:v>
                </c:pt>
              </c:numCache>
            </c:numRef>
          </c:val>
          <c:extLst>
            <c:ext xmlns:c16="http://schemas.microsoft.com/office/drawing/2014/chart" uri="{C3380CC4-5D6E-409C-BE32-E72D297353CC}">
              <c16:uniqueId val="{00000001-2E70-4CF5-B3FB-4B1809DA625B}"/>
            </c:ext>
          </c:extLst>
        </c:ser>
        <c:dLbls>
          <c:showLegendKey val="0"/>
          <c:showVal val="0"/>
          <c:showCatName val="0"/>
          <c:showSerName val="0"/>
          <c:showPercent val="0"/>
          <c:showBubbleSize val="0"/>
        </c:dLbls>
        <c:gapWidth val="219"/>
        <c:overlap val="-27"/>
        <c:axId val="317233743"/>
        <c:axId val="321605887"/>
      </c:barChart>
      <c:catAx>
        <c:axId val="3172337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321605887"/>
        <c:crosses val="autoZero"/>
        <c:auto val="1"/>
        <c:lblAlgn val="ctr"/>
        <c:lblOffset val="100"/>
        <c:noMultiLvlLbl val="0"/>
      </c:catAx>
      <c:valAx>
        <c:axId val="321605887"/>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317233743"/>
        <c:crosses val="autoZero"/>
        <c:crossBetween val="between"/>
      </c:valAx>
      <c:spPr>
        <a:noFill/>
        <a:ln>
          <a:noFill/>
        </a:ln>
        <a:effectLst/>
      </c:spPr>
    </c:plotArea>
    <c:legend>
      <c:legendPos val="r"/>
      <c:layout>
        <c:manualLayout>
          <c:xMode val="edge"/>
          <c:yMode val="edge"/>
          <c:x val="0.83623211581472301"/>
          <c:y val="0.4474722668036849"/>
          <c:w val="8.5153003511435191E-2"/>
          <c:h val="0.1206521636568103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r>
              <a:rPr lang="en-US" dirty="0">
                <a:solidFill>
                  <a:schemeClr val="bg1"/>
                </a:solidFill>
              </a:rPr>
              <a:t>D</a:t>
            </a:r>
            <a:r>
              <a:rPr lang="ro-RO" dirty="0" err="1">
                <a:solidFill>
                  <a:schemeClr val="bg1"/>
                </a:solidFill>
              </a:rPr>
              <a:t>iagrama</a:t>
            </a:r>
            <a:r>
              <a:rPr lang="ro-RO" dirty="0">
                <a:solidFill>
                  <a:schemeClr val="bg1"/>
                </a:solidFill>
              </a:rPr>
              <a:t> mediilor pe mediu și</a:t>
            </a:r>
            <a:r>
              <a:rPr lang="ro-RO" baseline="0" dirty="0">
                <a:solidFill>
                  <a:schemeClr val="bg1"/>
                </a:solidFill>
              </a:rPr>
              <a:t> sex</a:t>
            </a:r>
            <a:r>
              <a:rPr lang="ro-RO" dirty="0">
                <a:solidFill>
                  <a:schemeClr val="bg1"/>
                </a:solidFill>
              </a:rPr>
              <a:t> </a:t>
            </a:r>
            <a:endParaRPr lang="en-US" dirty="0">
              <a:solidFill>
                <a:schemeClr val="bg1"/>
              </a:solidFill>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endParaRPr lang="en-US"/>
        </a:p>
      </c:txPr>
    </c:title>
    <c:autoTitleDeleted val="0"/>
    <c:plotArea>
      <c:layout>
        <c:manualLayout>
          <c:layoutTarget val="inner"/>
          <c:xMode val="edge"/>
          <c:yMode val="edge"/>
          <c:x val="9.3147062176150999E-2"/>
          <c:y val="0.13859668300691907"/>
          <c:w val="0.83072375479571969"/>
          <c:h val="0.68310466216358179"/>
        </c:manualLayout>
      </c:layout>
      <c:barChart>
        <c:barDir val="col"/>
        <c:grouping val="clustered"/>
        <c:varyColors val="0"/>
        <c:ser>
          <c:idx val="0"/>
          <c:order val="0"/>
          <c:tx>
            <c:v>FETE</c:v>
          </c:tx>
          <c:spPr>
            <a:solidFill>
              <a:schemeClr val="accent1"/>
            </a:solidFill>
            <a:ln>
              <a:noFill/>
            </a:ln>
            <a:effectLst/>
          </c:spPr>
          <c:invertIfNegative val="0"/>
          <c:cat>
            <c:strRef>
              <c:f>'MEDIU SI SEX'!$C$13:$N$13</c:f>
              <c:strCache>
                <c:ptCount val="12"/>
                <c:pt idx="0">
                  <c:v>    %          1-4.99</c:v>
                </c:pt>
                <c:pt idx="1">
                  <c:v> %             5-5.49</c:v>
                </c:pt>
                <c:pt idx="2">
                  <c:v>   %          5.5-5.99</c:v>
                </c:pt>
                <c:pt idx="3">
                  <c:v>   %          6-6.49</c:v>
                </c:pt>
                <c:pt idx="4">
                  <c:v>   %          6.5-6.99</c:v>
                </c:pt>
                <c:pt idx="5">
                  <c:v> %            7-7.49</c:v>
                </c:pt>
                <c:pt idx="6">
                  <c:v>  %          7.5-7.99</c:v>
                </c:pt>
                <c:pt idx="7">
                  <c:v> %             8-8.49</c:v>
                </c:pt>
                <c:pt idx="8">
                  <c:v>  %          8.5-8.99</c:v>
                </c:pt>
                <c:pt idx="9">
                  <c:v>  %            9 -9.49</c:v>
                </c:pt>
                <c:pt idx="10">
                  <c:v>  %          9.5-9.99</c:v>
                </c:pt>
                <c:pt idx="11">
                  <c:v>10</c:v>
                </c:pt>
              </c:strCache>
            </c:strRef>
          </c:cat>
          <c:val>
            <c:numRef>
              <c:f>'MEDIU SI SEX'!$C$17:$N$17</c:f>
              <c:numCache>
                <c:formatCode>0.00%</c:formatCode>
                <c:ptCount val="12"/>
                <c:pt idx="0">
                  <c:v>0.13789999999999999</c:v>
                </c:pt>
                <c:pt idx="1">
                  <c:v>6.2399999999999997E-2</c:v>
                </c:pt>
                <c:pt idx="2">
                  <c:v>7.1199999999999999E-2</c:v>
                </c:pt>
                <c:pt idx="3">
                  <c:v>8.3000000000000004E-2</c:v>
                </c:pt>
                <c:pt idx="4">
                  <c:v>8.6199999999999999E-2</c:v>
                </c:pt>
                <c:pt idx="5">
                  <c:v>8.9300000000000004E-2</c:v>
                </c:pt>
                <c:pt idx="6">
                  <c:v>9.2299999999999993E-2</c:v>
                </c:pt>
                <c:pt idx="7">
                  <c:v>9.7900000000000001E-2</c:v>
                </c:pt>
                <c:pt idx="8">
                  <c:v>0.10489999999999999</c:v>
                </c:pt>
                <c:pt idx="9">
                  <c:v>0.10929999999999999</c:v>
                </c:pt>
                <c:pt idx="10">
                  <c:v>6.3329999999999997E-2</c:v>
                </c:pt>
                <c:pt idx="11">
                  <c:v>2.3E-3</c:v>
                </c:pt>
              </c:numCache>
            </c:numRef>
          </c:val>
          <c:extLst>
            <c:ext xmlns:c16="http://schemas.microsoft.com/office/drawing/2014/chart" uri="{C3380CC4-5D6E-409C-BE32-E72D297353CC}">
              <c16:uniqueId val="{00000000-8617-4CFA-8F06-01F3C44B1CF9}"/>
            </c:ext>
          </c:extLst>
        </c:ser>
        <c:ser>
          <c:idx val="1"/>
          <c:order val="1"/>
          <c:tx>
            <c:v>BĂIEȚI</c:v>
          </c:tx>
          <c:spPr>
            <a:solidFill>
              <a:schemeClr val="accent2"/>
            </a:solidFill>
            <a:ln>
              <a:noFill/>
            </a:ln>
            <a:effectLst/>
          </c:spPr>
          <c:invertIfNegative val="0"/>
          <c:cat>
            <c:strRef>
              <c:f>'MEDIU SI SEX'!$C$13:$N$13</c:f>
              <c:strCache>
                <c:ptCount val="12"/>
                <c:pt idx="0">
                  <c:v>    %          1-4.99</c:v>
                </c:pt>
                <c:pt idx="1">
                  <c:v> %             5-5.49</c:v>
                </c:pt>
                <c:pt idx="2">
                  <c:v>   %          5.5-5.99</c:v>
                </c:pt>
                <c:pt idx="3">
                  <c:v>   %          6-6.49</c:v>
                </c:pt>
                <c:pt idx="4">
                  <c:v>   %          6.5-6.99</c:v>
                </c:pt>
                <c:pt idx="5">
                  <c:v> %            7-7.49</c:v>
                </c:pt>
                <c:pt idx="6">
                  <c:v>  %          7.5-7.99</c:v>
                </c:pt>
                <c:pt idx="7">
                  <c:v> %             8-8.49</c:v>
                </c:pt>
                <c:pt idx="8">
                  <c:v>  %          8.5-8.99</c:v>
                </c:pt>
                <c:pt idx="9">
                  <c:v>  %            9 -9.49</c:v>
                </c:pt>
                <c:pt idx="10">
                  <c:v>  %          9.5-9.99</c:v>
                </c:pt>
                <c:pt idx="11">
                  <c:v>10</c:v>
                </c:pt>
              </c:strCache>
            </c:strRef>
          </c:cat>
          <c:val>
            <c:numRef>
              <c:f>'MEDIU SI SEX'!$C$18:$N$18</c:f>
              <c:numCache>
                <c:formatCode>0.00%</c:formatCode>
                <c:ptCount val="12"/>
                <c:pt idx="0">
                  <c:v>0.2155</c:v>
                </c:pt>
                <c:pt idx="1">
                  <c:v>8.2900000000000001E-2</c:v>
                </c:pt>
                <c:pt idx="2">
                  <c:v>8.8700000000000001E-2</c:v>
                </c:pt>
                <c:pt idx="3">
                  <c:v>8.7300000000000003E-2</c:v>
                </c:pt>
                <c:pt idx="4">
                  <c:v>8.2699999999999996E-2</c:v>
                </c:pt>
                <c:pt idx="5">
                  <c:v>7.9100000000000004E-2</c:v>
                </c:pt>
                <c:pt idx="6">
                  <c:v>7.5999999999999998E-2</c:v>
                </c:pt>
                <c:pt idx="7">
                  <c:v>8.1500000000000003E-2</c:v>
                </c:pt>
                <c:pt idx="8">
                  <c:v>8.5800000000000001E-2</c:v>
                </c:pt>
                <c:pt idx="9">
                  <c:v>7.8799999999999995E-2</c:v>
                </c:pt>
                <c:pt idx="10">
                  <c:v>4.0899999999999999E-2</c:v>
                </c:pt>
                <c:pt idx="11">
                  <c:v>8.9999999999999998E-4</c:v>
                </c:pt>
              </c:numCache>
            </c:numRef>
          </c:val>
          <c:extLst>
            <c:ext xmlns:c16="http://schemas.microsoft.com/office/drawing/2014/chart" uri="{C3380CC4-5D6E-409C-BE32-E72D297353CC}">
              <c16:uniqueId val="{00000001-8617-4CFA-8F06-01F3C44B1CF9}"/>
            </c:ext>
          </c:extLst>
        </c:ser>
        <c:dLbls>
          <c:showLegendKey val="0"/>
          <c:showVal val="0"/>
          <c:showCatName val="0"/>
          <c:showSerName val="0"/>
          <c:showPercent val="0"/>
          <c:showBubbleSize val="0"/>
        </c:dLbls>
        <c:gapWidth val="219"/>
        <c:overlap val="-27"/>
        <c:axId val="409408015"/>
        <c:axId val="491790527"/>
      </c:barChart>
      <c:catAx>
        <c:axId val="4094080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491790527"/>
        <c:crosses val="autoZero"/>
        <c:auto val="1"/>
        <c:lblAlgn val="ctr"/>
        <c:lblOffset val="100"/>
        <c:noMultiLvlLbl val="0"/>
      </c:catAx>
      <c:valAx>
        <c:axId val="491790527"/>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409408015"/>
        <c:crosses val="autoZero"/>
        <c:crossBetween val="between"/>
      </c:valAx>
      <c:spPr>
        <a:noFill/>
        <a:ln>
          <a:noFill/>
        </a:ln>
        <a:effectLst/>
      </c:spPr>
    </c:plotArea>
    <c:legend>
      <c:legendPos val="r"/>
      <c:layout>
        <c:manualLayout>
          <c:xMode val="edge"/>
          <c:yMode val="edge"/>
          <c:x val="0.87346475846528082"/>
          <c:y val="0.45284960745941299"/>
          <c:w val="8.2177910048920069E-2"/>
          <c:h val="0.1284855999432420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8" Type="http://schemas.openxmlformats.org/officeDocument/2006/relationships/hyperlink" Target="https://rocnee.eu/testeantrenament/" TargetMode="External"/><Relationship Id="rId3" Type="http://schemas.openxmlformats.org/officeDocument/2006/relationships/hyperlink" Target="http://rocnee.eu/sites/default/files/2021/programescolare/OME_ENVIII_BAC_3237_05022021_Anexa_1.PDF" TargetMode="External"/><Relationship Id="rId7" Type="http://schemas.openxmlformats.org/officeDocument/2006/relationships/hyperlink" Target="http://subiecte.edu.ro/2021/evaluarenationala/modeledesubiecte/" TargetMode="External"/><Relationship Id="rId2" Type="http://schemas.openxmlformats.org/officeDocument/2006/relationships/hyperlink" Target="http://programe.ise.ro/Portals/1/Curriculum/2017-progr/24-Matematica.pdf" TargetMode="External"/><Relationship Id="rId1" Type="http://schemas.openxmlformats.org/officeDocument/2006/relationships/hyperlink" Target="http://subiecte.edu.ro/2021/evaluarenationala/legislatie/" TargetMode="External"/><Relationship Id="rId6" Type="http://schemas.openxmlformats.org/officeDocument/2006/relationships/hyperlink" Target="https://www.edu.ro/sites/default/files/_fi%C8%99iere/Legislatie/2021/Anexa_2_simulare%20EN_VIII_2021.pdf" TargetMode="External"/><Relationship Id="rId5" Type="http://schemas.openxmlformats.org/officeDocument/2006/relationships/hyperlink" Target="https://rocnee.eu/sites/default/files/2021/programescolare/OME_ENVIII_BAC_3237_05022021_Anexa_1.PDF" TargetMode="External"/><Relationship Id="rId10" Type="http://schemas.openxmlformats.org/officeDocument/2006/relationships/hyperlink" Target="http://subiecte.edu.ro/2021/simulare/simulare_en_VIII/" TargetMode="External"/><Relationship Id="rId4" Type="http://schemas.openxmlformats.org/officeDocument/2006/relationships/hyperlink" Target="https://www.edu.ro/sites/default/files/_fi%C8%99iere/Legislatie/2021/ordin%203744%20completari%20metodologie%20EN%20VIII.pdf" TargetMode="External"/><Relationship Id="rId9" Type="http://schemas.openxmlformats.org/officeDocument/2006/relationships/hyperlink" Target="http://subiecte.edu.ro/2021/evaluarenationala/Subiecte_si_bareme/" TargetMode="External"/></Relationships>
</file>

<file path=ppt/diagrams/_rels/drawing1.xml.rels><?xml version="1.0" encoding="UTF-8" standalone="yes"?>
<Relationships xmlns="http://schemas.openxmlformats.org/package/2006/relationships"><Relationship Id="rId8" Type="http://schemas.openxmlformats.org/officeDocument/2006/relationships/hyperlink" Target="http://subiecte.edu.ro/2021/simulare/simulare_en_VIII/" TargetMode="External"/><Relationship Id="rId3" Type="http://schemas.openxmlformats.org/officeDocument/2006/relationships/hyperlink" Target="https://rocnee.eu/sites/default/files/2021/programescolare/OME_ENVIII_BAC_3237_05022021_Anexa_1.PDF" TargetMode="External"/><Relationship Id="rId7" Type="http://schemas.openxmlformats.org/officeDocument/2006/relationships/hyperlink" Target="https://rocnee.eu/testeantrenament/" TargetMode="External"/><Relationship Id="rId2" Type="http://schemas.openxmlformats.org/officeDocument/2006/relationships/hyperlink" Target="http://rocnee.eu/sites/default/files/2021/programescolare/OME_ENVIII_BAC_3237_05022021_Anexa_1.PDF" TargetMode="External"/><Relationship Id="rId1" Type="http://schemas.openxmlformats.org/officeDocument/2006/relationships/hyperlink" Target="http://subiecte.edu.ro/2021/evaluarenationala/legislatie/" TargetMode="External"/><Relationship Id="rId6" Type="http://schemas.openxmlformats.org/officeDocument/2006/relationships/hyperlink" Target="http://subiecte.edu.ro/2021/evaluarenationala/modeledesubiecte/" TargetMode="External"/><Relationship Id="rId5" Type="http://schemas.openxmlformats.org/officeDocument/2006/relationships/hyperlink" Target="https://www.edu.ro/sites/default/files/_fi%C8%99iere/Legislatie/2021/ordin%203744%20completari%20metodologie%20EN%20VIII.pdf" TargetMode="External"/><Relationship Id="rId10" Type="http://schemas.openxmlformats.org/officeDocument/2006/relationships/hyperlink" Target="http://programe.ise.ro/Portals/1/Curriculum/2017-progr/24-Matematica.pdf" TargetMode="External"/><Relationship Id="rId4" Type="http://schemas.openxmlformats.org/officeDocument/2006/relationships/hyperlink" Target="https://www.edu.ro/sites/default/files/_fi%C8%99iere/Legislatie/2021/Anexa_2_simulare%20EN_VIII_2021.pdf" TargetMode="External"/><Relationship Id="rId9" Type="http://schemas.openxmlformats.org/officeDocument/2006/relationships/hyperlink" Target="http://subiecte.edu.ro/2021/evaluarenationala/Subiecte_si_bareme/"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849BE4-AD35-4D99-818D-8119A6CE42C3}" type="doc">
      <dgm:prSet loTypeId="urn:microsoft.com/office/officeart/2008/layout/HalfCircleOrganizationChart" loCatId="hierarchy" qsTypeId="urn:microsoft.com/office/officeart/2005/8/quickstyle/simple1" qsCatId="simple" csTypeId="urn:microsoft.com/office/officeart/2005/8/colors/accent1_2" csCatId="accent1" phldr="1"/>
      <dgm:spPr/>
      <dgm:t>
        <a:bodyPr/>
        <a:lstStyle/>
        <a:p>
          <a:endParaRPr lang="en-US"/>
        </a:p>
      </dgm:t>
    </dgm:pt>
    <dgm:pt modelId="{FD872D8F-5D0A-4F60-8994-FC91E6118672}">
      <dgm:prSet phldrT="[Text]"/>
      <dgm:spPr/>
      <dgm:t>
        <a:bodyPr/>
        <a:lstStyle/>
        <a:p>
          <a:r>
            <a:rPr lang="ro-RO" b="1" dirty="0">
              <a:solidFill>
                <a:srgbClr val="C00000"/>
              </a:solidFill>
              <a:latin typeface="Bahnschrift Light" panose="020B0502040204020203" pitchFamily="34" charset="0"/>
              <a:hlinkClick xmlns:r="http://schemas.openxmlformats.org/officeDocument/2006/relationships" r:id="rId1"/>
            </a:rPr>
            <a:t>Cadru legislativ, procedural</a:t>
          </a:r>
          <a:r>
            <a:rPr lang="ro-RO" b="1" dirty="0">
              <a:solidFill>
                <a:srgbClr val="C00000"/>
              </a:solidFill>
              <a:latin typeface="Bahnschrift Light" panose="020B0502040204020203" pitchFamily="34" charset="0"/>
            </a:rPr>
            <a:t>.</a:t>
          </a:r>
          <a:r>
            <a:rPr lang="ro-RO" dirty="0">
              <a:solidFill>
                <a:srgbClr val="002060"/>
              </a:solidFill>
              <a:latin typeface="Bahnschrift Light" panose="020B0502040204020203" pitchFamily="34" charset="0"/>
            </a:rPr>
            <a:t> </a:t>
          </a:r>
        </a:p>
        <a:p>
          <a:r>
            <a:rPr lang="ro-RO" dirty="0">
              <a:solidFill>
                <a:srgbClr val="002060"/>
              </a:solidFill>
              <a:latin typeface="Bahnschrift Light" panose="020B0502040204020203" pitchFamily="34" charset="0"/>
            </a:rPr>
            <a:t>Instrumente de evaluare. </a:t>
          </a:r>
        </a:p>
        <a:p>
          <a:r>
            <a:rPr lang="ro-RO" dirty="0">
              <a:solidFill>
                <a:srgbClr val="002060"/>
              </a:solidFill>
              <a:latin typeface="Bahnschrift Light" panose="020B0502040204020203" pitchFamily="34" charset="0"/>
            </a:rPr>
            <a:t>Aspecte </a:t>
          </a:r>
          <a:endParaRPr lang="en-US" dirty="0">
            <a:solidFill>
              <a:srgbClr val="002060"/>
            </a:solidFill>
            <a:latin typeface="Bahnschrift Light" panose="020B0502040204020203" pitchFamily="34" charset="0"/>
          </a:endParaRPr>
        </a:p>
      </dgm:t>
    </dgm:pt>
    <dgm:pt modelId="{11F6BAB5-C866-47C1-A37F-59BB22D54B30}" type="parTrans" cxnId="{E30932E2-2FD0-4CAD-822D-A5CFB9A23A25}">
      <dgm:prSet/>
      <dgm:spPr/>
      <dgm:t>
        <a:bodyPr/>
        <a:lstStyle/>
        <a:p>
          <a:endParaRPr lang="en-US">
            <a:solidFill>
              <a:srgbClr val="002060"/>
            </a:solidFill>
            <a:latin typeface="Bahnschrift Light" panose="020B0502040204020203" pitchFamily="34" charset="0"/>
          </a:endParaRPr>
        </a:p>
      </dgm:t>
    </dgm:pt>
    <dgm:pt modelId="{EA583BE9-DAC3-48F7-9656-E1A3DE0834B6}" type="sibTrans" cxnId="{E30932E2-2FD0-4CAD-822D-A5CFB9A23A25}">
      <dgm:prSet/>
      <dgm:spPr/>
      <dgm:t>
        <a:bodyPr/>
        <a:lstStyle/>
        <a:p>
          <a:endParaRPr lang="en-US">
            <a:solidFill>
              <a:srgbClr val="002060"/>
            </a:solidFill>
            <a:latin typeface="Bahnschrift Light" panose="020B0502040204020203" pitchFamily="34" charset="0"/>
          </a:endParaRPr>
        </a:p>
      </dgm:t>
    </dgm:pt>
    <dgm:pt modelId="{AE1D5FC9-C2D2-4827-9EA6-CDE99030FA49}" type="asst">
      <dgm:prSet phldrT="[Text]"/>
      <dgm:spPr/>
      <dgm:t>
        <a:bodyPr/>
        <a:lstStyle/>
        <a:p>
          <a:r>
            <a:rPr lang="ro-RO" b="1" dirty="0">
              <a:solidFill>
                <a:srgbClr val="C00000"/>
              </a:solidFill>
              <a:latin typeface="Bahnschrift Light" panose="020B0502040204020203" pitchFamily="34" charset="0"/>
              <a:hlinkClick xmlns:r="http://schemas.openxmlformats.org/officeDocument/2006/relationships" r:id="rId2"/>
            </a:rPr>
            <a:t>Programă școlară</a:t>
          </a:r>
          <a:endParaRPr lang="en-US" b="1" dirty="0">
            <a:solidFill>
              <a:srgbClr val="C00000"/>
            </a:solidFill>
            <a:latin typeface="Bahnschrift Light" panose="020B0502040204020203" pitchFamily="34" charset="0"/>
          </a:endParaRPr>
        </a:p>
      </dgm:t>
    </dgm:pt>
    <dgm:pt modelId="{5C2DA821-6E50-4B22-9B18-13669641A6E1}" type="parTrans" cxnId="{E5B6C4A6-C20F-4682-A297-804670FE76D0}">
      <dgm:prSet/>
      <dgm:spPr/>
      <dgm:t>
        <a:bodyPr/>
        <a:lstStyle/>
        <a:p>
          <a:endParaRPr lang="en-US">
            <a:solidFill>
              <a:srgbClr val="002060"/>
            </a:solidFill>
            <a:latin typeface="Bahnschrift Light" panose="020B0502040204020203" pitchFamily="34" charset="0"/>
          </a:endParaRPr>
        </a:p>
      </dgm:t>
    </dgm:pt>
    <dgm:pt modelId="{6C20A3C2-5AE0-4039-8311-6EB3C8854B05}" type="sibTrans" cxnId="{E5B6C4A6-C20F-4682-A297-804670FE76D0}">
      <dgm:prSet/>
      <dgm:spPr/>
      <dgm:t>
        <a:bodyPr/>
        <a:lstStyle/>
        <a:p>
          <a:endParaRPr lang="en-US">
            <a:solidFill>
              <a:srgbClr val="002060"/>
            </a:solidFill>
            <a:latin typeface="Bahnschrift Light" panose="020B0502040204020203" pitchFamily="34" charset="0"/>
          </a:endParaRPr>
        </a:p>
      </dgm:t>
    </dgm:pt>
    <dgm:pt modelId="{11AD098A-2C75-4287-ACB9-12566D9BAA35}">
      <dgm:prSet phldrT="[Text]"/>
      <dgm:spPr/>
      <dgm:t>
        <a:bodyPr/>
        <a:lstStyle/>
        <a:p>
          <a:r>
            <a:rPr lang="ro-RO" dirty="0">
              <a:solidFill>
                <a:srgbClr val="002060"/>
              </a:solidFill>
              <a:latin typeface="Bahnschrift Light" panose="020B0502040204020203" pitchFamily="34" charset="0"/>
              <a:hlinkClick xmlns:r="http://schemas.openxmlformats.org/officeDocument/2006/relationships" r:id="rId3"/>
            </a:rPr>
            <a:t>Programe de examen</a:t>
          </a:r>
          <a:endParaRPr lang="en-US" dirty="0">
            <a:solidFill>
              <a:srgbClr val="002060"/>
            </a:solidFill>
            <a:latin typeface="Bahnschrift Light" panose="020B0502040204020203" pitchFamily="34" charset="0"/>
          </a:endParaRPr>
        </a:p>
      </dgm:t>
    </dgm:pt>
    <dgm:pt modelId="{ACEBECAA-D4B2-4C6B-B7F9-FC16A117A9D4}" type="parTrans" cxnId="{8F4162E5-1FFB-4E13-8B3D-A58F5E10D007}">
      <dgm:prSet/>
      <dgm:spPr/>
      <dgm:t>
        <a:bodyPr/>
        <a:lstStyle/>
        <a:p>
          <a:endParaRPr lang="en-US">
            <a:solidFill>
              <a:srgbClr val="002060"/>
            </a:solidFill>
            <a:latin typeface="Bahnschrift Light" panose="020B0502040204020203" pitchFamily="34" charset="0"/>
          </a:endParaRPr>
        </a:p>
      </dgm:t>
    </dgm:pt>
    <dgm:pt modelId="{0E5F4CB5-57C2-4FEE-B02F-12BE0EE99A31}" type="sibTrans" cxnId="{8F4162E5-1FFB-4E13-8B3D-A58F5E10D007}">
      <dgm:prSet/>
      <dgm:spPr/>
      <dgm:t>
        <a:bodyPr/>
        <a:lstStyle/>
        <a:p>
          <a:endParaRPr lang="en-US">
            <a:solidFill>
              <a:srgbClr val="002060"/>
            </a:solidFill>
            <a:latin typeface="Bahnschrift Light" panose="020B0502040204020203" pitchFamily="34" charset="0"/>
          </a:endParaRPr>
        </a:p>
      </dgm:t>
    </dgm:pt>
    <dgm:pt modelId="{761C2491-A6A2-4BBB-8B22-B7A8E59103E0}">
      <dgm:prSet phldrT="[Text]"/>
      <dgm:spPr/>
      <dgm:t>
        <a:bodyPr/>
        <a:lstStyle/>
        <a:p>
          <a:r>
            <a:rPr lang="ro-RO" b="1" dirty="0">
              <a:solidFill>
                <a:srgbClr val="002060"/>
              </a:solidFill>
              <a:latin typeface="Bahnschrift Light" panose="020B0502040204020203" pitchFamily="34" charset="0"/>
              <a:hlinkClick xmlns:r="http://schemas.openxmlformats.org/officeDocument/2006/relationships" r:id="rId4"/>
            </a:rPr>
            <a:t>Metodologii</a:t>
          </a:r>
          <a:endParaRPr lang="en-US" b="1" dirty="0">
            <a:solidFill>
              <a:srgbClr val="002060"/>
            </a:solidFill>
            <a:latin typeface="Bahnschrift Light" panose="020B0502040204020203" pitchFamily="34" charset="0"/>
          </a:endParaRPr>
        </a:p>
      </dgm:t>
    </dgm:pt>
    <dgm:pt modelId="{466710EB-D0BE-4818-9DEF-F2817C391764}" type="parTrans" cxnId="{3FA452DA-4863-491C-A884-DAADAD5A6B44}">
      <dgm:prSet/>
      <dgm:spPr/>
      <dgm:t>
        <a:bodyPr/>
        <a:lstStyle/>
        <a:p>
          <a:endParaRPr lang="en-US">
            <a:solidFill>
              <a:srgbClr val="002060"/>
            </a:solidFill>
            <a:latin typeface="Bahnschrift Light" panose="020B0502040204020203" pitchFamily="34" charset="0"/>
          </a:endParaRPr>
        </a:p>
      </dgm:t>
    </dgm:pt>
    <dgm:pt modelId="{C8CEC902-6ADB-42D9-B03C-FCB2EF222D5E}" type="sibTrans" cxnId="{3FA452DA-4863-491C-A884-DAADAD5A6B44}">
      <dgm:prSet/>
      <dgm:spPr/>
      <dgm:t>
        <a:bodyPr/>
        <a:lstStyle/>
        <a:p>
          <a:endParaRPr lang="en-US">
            <a:solidFill>
              <a:srgbClr val="002060"/>
            </a:solidFill>
            <a:latin typeface="Bahnschrift Light" panose="020B0502040204020203" pitchFamily="34" charset="0"/>
          </a:endParaRPr>
        </a:p>
      </dgm:t>
    </dgm:pt>
    <dgm:pt modelId="{31278351-C60F-4C80-A02B-40CA13407B03}">
      <dgm:prSet phldrT="[Text]"/>
      <dgm:spPr/>
      <dgm:t>
        <a:bodyPr/>
        <a:lstStyle/>
        <a:p>
          <a:r>
            <a:rPr lang="ro-RO" dirty="0">
              <a:solidFill>
                <a:srgbClr val="002060"/>
              </a:solidFill>
              <a:latin typeface="Bahnschrift Light" panose="020B0502040204020203" pitchFamily="34" charset="0"/>
            </a:rPr>
            <a:t>Proceduri</a:t>
          </a:r>
        </a:p>
        <a:p>
          <a:r>
            <a:rPr lang="ro-RO" dirty="0">
              <a:solidFill>
                <a:srgbClr val="002060"/>
              </a:solidFill>
              <a:latin typeface="Bahnschrift Light" panose="020B0502040204020203" pitchFamily="34" charset="0"/>
            </a:rPr>
            <a:t>Adrese</a:t>
          </a:r>
        </a:p>
        <a:p>
          <a:r>
            <a:rPr lang="ro-RO" dirty="0">
              <a:solidFill>
                <a:srgbClr val="002060"/>
              </a:solidFill>
              <a:latin typeface="Bahnschrift Light" panose="020B0502040204020203" pitchFamily="34" charset="0"/>
            </a:rPr>
            <a:t>Note</a:t>
          </a:r>
          <a:endParaRPr lang="en-US" dirty="0">
            <a:solidFill>
              <a:srgbClr val="002060"/>
            </a:solidFill>
            <a:latin typeface="Bahnschrift Light" panose="020B0502040204020203" pitchFamily="34" charset="0"/>
          </a:endParaRPr>
        </a:p>
      </dgm:t>
    </dgm:pt>
    <dgm:pt modelId="{9F460596-C54E-44BE-A720-BA5F5541171A}" type="parTrans" cxnId="{C3E02924-DA6F-4139-94AF-FB66B534F85C}">
      <dgm:prSet/>
      <dgm:spPr/>
      <dgm:t>
        <a:bodyPr/>
        <a:lstStyle/>
        <a:p>
          <a:endParaRPr lang="en-US">
            <a:solidFill>
              <a:srgbClr val="002060"/>
            </a:solidFill>
            <a:latin typeface="Bahnschrift Light" panose="020B0502040204020203" pitchFamily="34" charset="0"/>
          </a:endParaRPr>
        </a:p>
      </dgm:t>
    </dgm:pt>
    <dgm:pt modelId="{4F1A357A-E65F-403F-B136-1BAFF8E28052}" type="sibTrans" cxnId="{C3E02924-DA6F-4139-94AF-FB66B534F85C}">
      <dgm:prSet/>
      <dgm:spPr/>
      <dgm:t>
        <a:bodyPr/>
        <a:lstStyle/>
        <a:p>
          <a:endParaRPr lang="en-US">
            <a:solidFill>
              <a:srgbClr val="002060"/>
            </a:solidFill>
            <a:latin typeface="Bahnschrift Light" panose="020B0502040204020203" pitchFamily="34" charset="0"/>
          </a:endParaRPr>
        </a:p>
      </dgm:t>
    </dgm:pt>
    <dgm:pt modelId="{9344C6E9-DC5F-4619-9DBE-0740FA0CD148}">
      <dgm:prSet/>
      <dgm:spPr/>
      <dgm:t>
        <a:bodyPr/>
        <a:lstStyle/>
        <a:p>
          <a:r>
            <a:rPr lang="ro-RO" b="1" dirty="0">
              <a:solidFill>
                <a:srgbClr val="002060"/>
              </a:solidFill>
              <a:latin typeface="Bahnschrift Light" panose="020B0502040204020203" pitchFamily="34" charset="0"/>
              <a:hlinkClick xmlns:r="http://schemas.openxmlformats.org/officeDocument/2006/relationships" r:id="rId5"/>
            </a:rPr>
            <a:t>EN VIII</a:t>
          </a:r>
          <a:endParaRPr lang="en-US" b="1" dirty="0">
            <a:solidFill>
              <a:srgbClr val="002060"/>
            </a:solidFill>
            <a:latin typeface="Bahnschrift Light" panose="020B0502040204020203" pitchFamily="34" charset="0"/>
          </a:endParaRPr>
        </a:p>
      </dgm:t>
    </dgm:pt>
    <dgm:pt modelId="{830E8923-DCCE-4848-9AF5-FB4247C65117}" type="parTrans" cxnId="{1549471E-3E34-4067-8281-EB2A85F16D15}">
      <dgm:prSet/>
      <dgm:spPr/>
      <dgm:t>
        <a:bodyPr/>
        <a:lstStyle/>
        <a:p>
          <a:endParaRPr lang="en-US">
            <a:solidFill>
              <a:srgbClr val="002060"/>
            </a:solidFill>
            <a:latin typeface="Bahnschrift Light" panose="020B0502040204020203" pitchFamily="34" charset="0"/>
          </a:endParaRPr>
        </a:p>
      </dgm:t>
    </dgm:pt>
    <dgm:pt modelId="{4FFD7897-B9B4-44AD-B81D-2445D67C40C3}" type="sibTrans" cxnId="{1549471E-3E34-4067-8281-EB2A85F16D15}">
      <dgm:prSet/>
      <dgm:spPr/>
      <dgm:t>
        <a:bodyPr/>
        <a:lstStyle/>
        <a:p>
          <a:endParaRPr lang="en-US">
            <a:solidFill>
              <a:srgbClr val="002060"/>
            </a:solidFill>
            <a:latin typeface="Bahnschrift Light" panose="020B0502040204020203" pitchFamily="34" charset="0"/>
          </a:endParaRPr>
        </a:p>
      </dgm:t>
    </dgm:pt>
    <dgm:pt modelId="{773AE10C-F5F3-4F22-81BD-06F247C525F9}">
      <dgm:prSet/>
      <dgm:spPr/>
      <dgm:t>
        <a:bodyPr/>
        <a:lstStyle/>
        <a:p>
          <a:r>
            <a:rPr lang="ro-RO" b="1" dirty="0">
              <a:solidFill>
                <a:srgbClr val="002060"/>
              </a:solidFill>
              <a:latin typeface="Bahnschrift Light" panose="020B0502040204020203" pitchFamily="34" charset="0"/>
              <a:hlinkClick xmlns:r="http://schemas.openxmlformats.org/officeDocument/2006/relationships" r:id="rId6"/>
            </a:rPr>
            <a:t>Simulare</a:t>
          </a:r>
          <a:endParaRPr lang="en-US" b="1" dirty="0">
            <a:solidFill>
              <a:srgbClr val="002060"/>
            </a:solidFill>
            <a:latin typeface="Bahnschrift Light" panose="020B0502040204020203" pitchFamily="34" charset="0"/>
          </a:endParaRPr>
        </a:p>
      </dgm:t>
    </dgm:pt>
    <dgm:pt modelId="{739A8B9C-077F-4236-BA3B-642877A600CF}" type="parTrans" cxnId="{9B60170B-178F-4CEE-B73A-B058DE9F21BA}">
      <dgm:prSet/>
      <dgm:spPr/>
      <dgm:t>
        <a:bodyPr/>
        <a:lstStyle/>
        <a:p>
          <a:endParaRPr lang="en-US">
            <a:solidFill>
              <a:srgbClr val="002060"/>
            </a:solidFill>
            <a:latin typeface="Bahnschrift Light" panose="020B0502040204020203" pitchFamily="34" charset="0"/>
          </a:endParaRPr>
        </a:p>
      </dgm:t>
    </dgm:pt>
    <dgm:pt modelId="{8B92D660-A2DC-41A8-9D24-842DD8436854}" type="sibTrans" cxnId="{9B60170B-178F-4CEE-B73A-B058DE9F21BA}">
      <dgm:prSet/>
      <dgm:spPr/>
      <dgm:t>
        <a:bodyPr/>
        <a:lstStyle/>
        <a:p>
          <a:endParaRPr lang="en-US">
            <a:solidFill>
              <a:srgbClr val="002060"/>
            </a:solidFill>
            <a:latin typeface="Bahnschrift Light" panose="020B0502040204020203" pitchFamily="34" charset="0"/>
          </a:endParaRPr>
        </a:p>
      </dgm:t>
    </dgm:pt>
    <dgm:pt modelId="{38A4B919-FC9C-424F-8572-30AF032423F2}">
      <dgm:prSet/>
      <dgm:spPr/>
      <dgm:t>
        <a:bodyPr/>
        <a:lstStyle/>
        <a:p>
          <a:r>
            <a:rPr lang="ro-RO" dirty="0">
              <a:solidFill>
                <a:srgbClr val="002060"/>
              </a:solidFill>
              <a:latin typeface="Bahnschrift Light" panose="020B0502040204020203" pitchFamily="34" charset="0"/>
            </a:rPr>
            <a:t>Subiecte și bareme</a:t>
          </a:r>
          <a:endParaRPr lang="en-US" dirty="0">
            <a:solidFill>
              <a:srgbClr val="002060"/>
            </a:solidFill>
            <a:latin typeface="Bahnschrift Light" panose="020B0502040204020203" pitchFamily="34" charset="0"/>
          </a:endParaRPr>
        </a:p>
      </dgm:t>
    </dgm:pt>
    <dgm:pt modelId="{6DD2590C-458B-4918-909F-C92FF80F2B6B}" type="parTrans" cxnId="{DE39C178-3216-4396-8465-F99C1D068FF0}">
      <dgm:prSet/>
      <dgm:spPr/>
      <dgm:t>
        <a:bodyPr/>
        <a:lstStyle/>
        <a:p>
          <a:endParaRPr lang="en-US">
            <a:solidFill>
              <a:srgbClr val="002060"/>
            </a:solidFill>
            <a:latin typeface="Bahnschrift Light" panose="020B0502040204020203" pitchFamily="34" charset="0"/>
          </a:endParaRPr>
        </a:p>
      </dgm:t>
    </dgm:pt>
    <dgm:pt modelId="{3488D9B0-D37B-482D-A5EB-E4C5723D1E18}" type="sibTrans" cxnId="{DE39C178-3216-4396-8465-F99C1D068FF0}">
      <dgm:prSet/>
      <dgm:spPr/>
      <dgm:t>
        <a:bodyPr/>
        <a:lstStyle/>
        <a:p>
          <a:endParaRPr lang="en-US">
            <a:solidFill>
              <a:srgbClr val="002060"/>
            </a:solidFill>
            <a:latin typeface="Bahnschrift Light" panose="020B0502040204020203" pitchFamily="34" charset="0"/>
          </a:endParaRPr>
        </a:p>
      </dgm:t>
    </dgm:pt>
    <dgm:pt modelId="{8EC1E9AA-4AEC-4263-AEB2-0CDE73C17A0E}">
      <dgm:prSet/>
      <dgm:spPr/>
      <dgm:t>
        <a:bodyPr/>
        <a:lstStyle/>
        <a:p>
          <a:r>
            <a:rPr lang="ro-RO" b="1" dirty="0">
              <a:solidFill>
                <a:srgbClr val="002060"/>
              </a:solidFill>
              <a:latin typeface="Bahnschrift Light" panose="020B0502040204020203" pitchFamily="34" charset="0"/>
              <a:hlinkClick xmlns:r="http://schemas.openxmlformats.org/officeDocument/2006/relationships" r:id="rId7"/>
            </a:rPr>
            <a:t>Model</a:t>
          </a:r>
          <a:endParaRPr lang="en-US" b="1" dirty="0">
            <a:solidFill>
              <a:srgbClr val="002060"/>
            </a:solidFill>
            <a:latin typeface="Bahnschrift Light" panose="020B0502040204020203" pitchFamily="34" charset="0"/>
          </a:endParaRPr>
        </a:p>
      </dgm:t>
    </dgm:pt>
    <dgm:pt modelId="{FCF06454-C87F-436D-85FF-9749A72884FA}" type="parTrans" cxnId="{822C47BC-924B-4C96-820A-6EC5EA7E280E}">
      <dgm:prSet/>
      <dgm:spPr/>
      <dgm:t>
        <a:bodyPr/>
        <a:lstStyle/>
        <a:p>
          <a:endParaRPr lang="en-US">
            <a:solidFill>
              <a:srgbClr val="002060"/>
            </a:solidFill>
            <a:latin typeface="Bahnschrift Light" panose="020B0502040204020203" pitchFamily="34" charset="0"/>
          </a:endParaRPr>
        </a:p>
      </dgm:t>
    </dgm:pt>
    <dgm:pt modelId="{4D0F4220-F92A-43D4-A63F-64F8F18A85C1}" type="sibTrans" cxnId="{822C47BC-924B-4C96-820A-6EC5EA7E280E}">
      <dgm:prSet/>
      <dgm:spPr/>
      <dgm:t>
        <a:bodyPr/>
        <a:lstStyle/>
        <a:p>
          <a:endParaRPr lang="en-US">
            <a:solidFill>
              <a:srgbClr val="002060"/>
            </a:solidFill>
            <a:latin typeface="Bahnschrift Light" panose="020B0502040204020203" pitchFamily="34" charset="0"/>
          </a:endParaRPr>
        </a:p>
      </dgm:t>
    </dgm:pt>
    <dgm:pt modelId="{38BBA0AE-EC4D-489C-954B-7A8921604669}">
      <dgm:prSet/>
      <dgm:spPr/>
      <dgm:t>
        <a:bodyPr/>
        <a:lstStyle/>
        <a:p>
          <a:r>
            <a:rPr lang="ro-RO" b="1" dirty="0">
              <a:solidFill>
                <a:srgbClr val="002060"/>
              </a:solidFill>
              <a:latin typeface="Bahnschrift Light" panose="020B0502040204020203" pitchFamily="34" charset="0"/>
              <a:hlinkClick xmlns:r="http://schemas.openxmlformats.org/officeDocument/2006/relationships" r:id="rId8"/>
            </a:rPr>
            <a:t>Teste de antrenament</a:t>
          </a:r>
          <a:endParaRPr lang="en-US" b="1" dirty="0">
            <a:solidFill>
              <a:srgbClr val="002060"/>
            </a:solidFill>
            <a:latin typeface="Bahnschrift Light" panose="020B0502040204020203" pitchFamily="34" charset="0"/>
          </a:endParaRPr>
        </a:p>
      </dgm:t>
    </dgm:pt>
    <dgm:pt modelId="{09965744-0E6A-4D28-A4DE-EB7DC644B4A3}" type="parTrans" cxnId="{F79BAA0F-1483-42A8-AB65-66F603648C91}">
      <dgm:prSet/>
      <dgm:spPr/>
      <dgm:t>
        <a:bodyPr/>
        <a:lstStyle/>
        <a:p>
          <a:endParaRPr lang="en-US">
            <a:solidFill>
              <a:srgbClr val="002060"/>
            </a:solidFill>
            <a:latin typeface="Bahnschrift Light" panose="020B0502040204020203" pitchFamily="34" charset="0"/>
          </a:endParaRPr>
        </a:p>
      </dgm:t>
    </dgm:pt>
    <dgm:pt modelId="{08D65AC1-562B-40DC-A347-9FFDEBCEECFA}" type="sibTrans" cxnId="{F79BAA0F-1483-42A8-AB65-66F603648C91}">
      <dgm:prSet/>
      <dgm:spPr/>
      <dgm:t>
        <a:bodyPr/>
        <a:lstStyle/>
        <a:p>
          <a:endParaRPr lang="en-US">
            <a:solidFill>
              <a:srgbClr val="002060"/>
            </a:solidFill>
            <a:latin typeface="Bahnschrift Light" panose="020B0502040204020203" pitchFamily="34" charset="0"/>
          </a:endParaRPr>
        </a:p>
      </dgm:t>
    </dgm:pt>
    <dgm:pt modelId="{EC2A458F-7ABF-4595-A83F-482094B980DB}">
      <dgm:prSet/>
      <dgm:spPr/>
      <dgm:t>
        <a:bodyPr/>
        <a:lstStyle/>
        <a:p>
          <a:r>
            <a:rPr lang="ro-RO" b="1" dirty="0">
              <a:solidFill>
                <a:srgbClr val="002060"/>
              </a:solidFill>
              <a:latin typeface="Bahnschrift Light" panose="020B0502040204020203" pitchFamily="34" charset="0"/>
              <a:hlinkClick xmlns:r="http://schemas.openxmlformats.org/officeDocument/2006/relationships" r:id="rId9"/>
            </a:rPr>
            <a:t>Variante pentru examen</a:t>
          </a:r>
          <a:endParaRPr lang="en-US" b="1" dirty="0">
            <a:solidFill>
              <a:srgbClr val="002060"/>
            </a:solidFill>
            <a:latin typeface="Bahnschrift Light" panose="020B0502040204020203" pitchFamily="34" charset="0"/>
          </a:endParaRPr>
        </a:p>
      </dgm:t>
    </dgm:pt>
    <dgm:pt modelId="{B4084EFB-730C-49ED-97BF-0CFA052D6A00}" type="parTrans" cxnId="{E28AF002-05AD-456D-A739-2C01F7E53995}">
      <dgm:prSet/>
      <dgm:spPr/>
      <dgm:t>
        <a:bodyPr/>
        <a:lstStyle/>
        <a:p>
          <a:endParaRPr lang="en-US">
            <a:solidFill>
              <a:srgbClr val="002060"/>
            </a:solidFill>
            <a:latin typeface="Bahnschrift Light" panose="020B0502040204020203" pitchFamily="34" charset="0"/>
          </a:endParaRPr>
        </a:p>
      </dgm:t>
    </dgm:pt>
    <dgm:pt modelId="{DDA27D8C-7709-461D-AE2A-8CB25B381869}" type="sibTrans" cxnId="{E28AF002-05AD-456D-A739-2C01F7E53995}">
      <dgm:prSet/>
      <dgm:spPr/>
      <dgm:t>
        <a:bodyPr/>
        <a:lstStyle/>
        <a:p>
          <a:endParaRPr lang="en-US">
            <a:solidFill>
              <a:srgbClr val="002060"/>
            </a:solidFill>
            <a:latin typeface="Bahnschrift Light" panose="020B0502040204020203" pitchFamily="34" charset="0"/>
          </a:endParaRPr>
        </a:p>
      </dgm:t>
    </dgm:pt>
    <dgm:pt modelId="{1B13091E-F437-4ADE-A5E1-F24819F934D7}">
      <dgm:prSet/>
      <dgm:spPr/>
      <dgm:t>
        <a:bodyPr/>
        <a:lstStyle/>
        <a:p>
          <a:r>
            <a:rPr lang="ro-RO" dirty="0">
              <a:solidFill>
                <a:srgbClr val="002060"/>
              </a:solidFill>
              <a:latin typeface="Bahnschrift Light" panose="020B0502040204020203" pitchFamily="34" charset="0"/>
            </a:rPr>
            <a:t>1 SESIUNE</a:t>
          </a:r>
          <a:endParaRPr lang="en-US" dirty="0">
            <a:solidFill>
              <a:srgbClr val="002060"/>
            </a:solidFill>
            <a:latin typeface="Bahnschrift Light" panose="020B0502040204020203" pitchFamily="34" charset="0"/>
          </a:endParaRPr>
        </a:p>
      </dgm:t>
    </dgm:pt>
    <dgm:pt modelId="{AA486B8D-9561-4705-954E-25A7084853B8}" type="parTrans" cxnId="{2572B35C-0020-4135-9A7B-9AD3D68D7700}">
      <dgm:prSet/>
      <dgm:spPr/>
      <dgm:t>
        <a:bodyPr/>
        <a:lstStyle/>
        <a:p>
          <a:endParaRPr lang="en-US">
            <a:solidFill>
              <a:srgbClr val="002060"/>
            </a:solidFill>
            <a:latin typeface="Bahnschrift Light" panose="020B0502040204020203" pitchFamily="34" charset="0"/>
          </a:endParaRPr>
        </a:p>
      </dgm:t>
    </dgm:pt>
    <dgm:pt modelId="{D254843F-0097-40CE-ADE6-467E6B2498C3}" type="sibTrans" cxnId="{2572B35C-0020-4135-9A7B-9AD3D68D7700}">
      <dgm:prSet/>
      <dgm:spPr/>
      <dgm:t>
        <a:bodyPr/>
        <a:lstStyle/>
        <a:p>
          <a:endParaRPr lang="en-US">
            <a:solidFill>
              <a:srgbClr val="002060"/>
            </a:solidFill>
            <a:latin typeface="Bahnschrift Light" panose="020B0502040204020203" pitchFamily="34" charset="0"/>
          </a:endParaRPr>
        </a:p>
      </dgm:t>
    </dgm:pt>
    <dgm:pt modelId="{DFE165E0-B8AB-4E3B-9691-C1C5B4769DFB}">
      <dgm:prSet/>
      <dgm:spPr/>
      <dgm:t>
        <a:bodyPr/>
        <a:lstStyle/>
        <a:p>
          <a:r>
            <a:rPr lang="ro-RO" b="1" dirty="0">
              <a:solidFill>
                <a:srgbClr val="002060"/>
              </a:solidFill>
              <a:latin typeface="Bahnschrift Light" panose="020B0502040204020203" pitchFamily="34" charset="0"/>
              <a:hlinkClick xmlns:r="http://schemas.openxmlformats.org/officeDocument/2006/relationships" r:id="rId10"/>
            </a:rPr>
            <a:t>Variante pentru simulare</a:t>
          </a:r>
          <a:endParaRPr lang="en-US" b="1" dirty="0">
            <a:solidFill>
              <a:srgbClr val="002060"/>
            </a:solidFill>
            <a:latin typeface="Bahnschrift Light" panose="020B0502040204020203" pitchFamily="34" charset="0"/>
          </a:endParaRPr>
        </a:p>
      </dgm:t>
    </dgm:pt>
    <dgm:pt modelId="{DBE3F778-BE60-4C1E-A36C-022AF288A409}" type="parTrans" cxnId="{608D9BFA-F485-4EF9-B3F1-4CF620D216A6}">
      <dgm:prSet/>
      <dgm:spPr/>
      <dgm:t>
        <a:bodyPr/>
        <a:lstStyle/>
        <a:p>
          <a:endParaRPr lang="en-US">
            <a:solidFill>
              <a:srgbClr val="002060"/>
            </a:solidFill>
            <a:latin typeface="Bahnschrift Light" panose="020B0502040204020203" pitchFamily="34" charset="0"/>
          </a:endParaRPr>
        </a:p>
      </dgm:t>
    </dgm:pt>
    <dgm:pt modelId="{82120A10-CD35-45F7-99FA-435053E03213}" type="sibTrans" cxnId="{608D9BFA-F485-4EF9-B3F1-4CF620D216A6}">
      <dgm:prSet/>
      <dgm:spPr/>
      <dgm:t>
        <a:bodyPr/>
        <a:lstStyle/>
        <a:p>
          <a:endParaRPr lang="en-US">
            <a:solidFill>
              <a:srgbClr val="002060"/>
            </a:solidFill>
            <a:latin typeface="Bahnschrift Light" panose="020B0502040204020203" pitchFamily="34" charset="0"/>
          </a:endParaRPr>
        </a:p>
      </dgm:t>
    </dgm:pt>
    <dgm:pt modelId="{22987CCD-244C-4D08-9037-18BFBCDBDA8F}" type="pres">
      <dgm:prSet presAssocID="{C9849BE4-AD35-4D99-818D-8119A6CE42C3}" presName="Name0" presStyleCnt="0">
        <dgm:presLayoutVars>
          <dgm:orgChart val="1"/>
          <dgm:chPref val="1"/>
          <dgm:dir/>
          <dgm:animOne val="branch"/>
          <dgm:animLvl val="lvl"/>
          <dgm:resizeHandles/>
        </dgm:presLayoutVars>
      </dgm:prSet>
      <dgm:spPr/>
    </dgm:pt>
    <dgm:pt modelId="{751CB500-EC67-4B46-AFBD-F564D9D31D96}" type="pres">
      <dgm:prSet presAssocID="{FD872D8F-5D0A-4F60-8994-FC91E6118672}" presName="hierRoot1" presStyleCnt="0">
        <dgm:presLayoutVars>
          <dgm:hierBranch val="init"/>
        </dgm:presLayoutVars>
      </dgm:prSet>
      <dgm:spPr/>
    </dgm:pt>
    <dgm:pt modelId="{E587E41D-DBD7-4FF8-8C6E-4A0BA86EEBAB}" type="pres">
      <dgm:prSet presAssocID="{FD872D8F-5D0A-4F60-8994-FC91E6118672}" presName="rootComposite1" presStyleCnt="0"/>
      <dgm:spPr/>
    </dgm:pt>
    <dgm:pt modelId="{6EC2B140-9CE3-4578-85A1-53D6A1B2D6C1}" type="pres">
      <dgm:prSet presAssocID="{FD872D8F-5D0A-4F60-8994-FC91E6118672}" presName="rootText1" presStyleLbl="alignAcc1" presStyleIdx="0" presStyleCnt="0" custScaleX="228924" custScaleY="175102">
        <dgm:presLayoutVars>
          <dgm:chPref val="3"/>
        </dgm:presLayoutVars>
      </dgm:prSet>
      <dgm:spPr/>
    </dgm:pt>
    <dgm:pt modelId="{97ACAA34-800E-4812-87FA-84F63A957F45}" type="pres">
      <dgm:prSet presAssocID="{FD872D8F-5D0A-4F60-8994-FC91E6118672}" presName="topArc1" presStyleLbl="parChTrans1D1" presStyleIdx="0" presStyleCnt="26"/>
      <dgm:spPr/>
    </dgm:pt>
    <dgm:pt modelId="{22A6C32B-E268-4094-B6A0-7D6827F3C98B}" type="pres">
      <dgm:prSet presAssocID="{FD872D8F-5D0A-4F60-8994-FC91E6118672}" presName="bottomArc1" presStyleLbl="parChTrans1D1" presStyleIdx="1" presStyleCnt="26"/>
      <dgm:spPr/>
    </dgm:pt>
    <dgm:pt modelId="{3DA0F4C6-3492-4DC3-AF92-ECD5BED96F79}" type="pres">
      <dgm:prSet presAssocID="{FD872D8F-5D0A-4F60-8994-FC91E6118672}" presName="topConnNode1" presStyleLbl="node1" presStyleIdx="0" presStyleCnt="0"/>
      <dgm:spPr/>
    </dgm:pt>
    <dgm:pt modelId="{9E711F13-6710-43E8-8D24-3E27B5FC9B33}" type="pres">
      <dgm:prSet presAssocID="{FD872D8F-5D0A-4F60-8994-FC91E6118672}" presName="hierChild2" presStyleCnt="0"/>
      <dgm:spPr/>
    </dgm:pt>
    <dgm:pt modelId="{3262E429-6136-422D-A8B7-27838D86A14F}" type="pres">
      <dgm:prSet presAssocID="{ACEBECAA-D4B2-4C6B-B7F9-FC16A117A9D4}" presName="Name28" presStyleLbl="parChTrans1D2" presStyleIdx="0" presStyleCnt="5"/>
      <dgm:spPr/>
    </dgm:pt>
    <dgm:pt modelId="{028E2321-59D1-4182-98AE-CAF351F0BBB5}" type="pres">
      <dgm:prSet presAssocID="{11AD098A-2C75-4287-ACB9-12566D9BAA35}" presName="hierRoot2" presStyleCnt="0">
        <dgm:presLayoutVars>
          <dgm:hierBranch val="init"/>
        </dgm:presLayoutVars>
      </dgm:prSet>
      <dgm:spPr/>
    </dgm:pt>
    <dgm:pt modelId="{73E7719E-22D2-4720-AB2C-7C8485454F82}" type="pres">
      <dgm:prSet presAssocID="{11AD098A-2C75-4287-ACB9-12566D9BAA35}" presName="rootComposite2" presStyleCnt="0"/>
      <dgm:spPr/>
    </dgm:pt>
    <dgm:pt modelId="{75740E07-58F3-43A9-8731-BF60447E6230}" type="pres">
      <dgm:prSet presAssocID="{11AD098A-2C75-4287-ACB9-12566D9BAA35}" presName="rootText2" presStyleLbl="alignAcc1" presStyleIdx="0" presStyleCnt="0">
        <dgm:presLayoutVars>
          <dgm:chPref val="3"/>
        </dgm:presLayoutVars>
      </dgm:prSet>
      <dgm:spPr/>
    </dgm:pt>
    <dgm:pt modelId="{C38EEE39-0DAF-4996-8805-A0D82548E64D}" type="pres">
      <dgm:prSet presAssocID="{11AD098A-2C75-4287-ACB9-12566D9BAA35}" presName="topArc2" presStyleLbl="parChTrans1D1" presStyleIdx="2" presStyleCnt="26"/>
      <dgm:spPr/>
    </dgm:pt>
    <dgm:pt modelId="{5571241D-0100-4CE9-92DB-2BD3BA5E6459}" type="pres">
      <dgm:prSet presAssocID="{11AD098A-2C75-4287-ACB9-12566D9BAA35}" presName="bottomArc2" presStyleLbl="parChTrans1D1" presStyleIdx="3" presStyleCnt="26"/>
      <dgm:spPr/>
    </dgm:pt>
    <dgm:pt modelId="{0FFCD1E1-8F69-4410-BED1-1A23410D9EEC}" type="pres">
      <dgm:prSet presAssocID="{11AD098A-2C75-4287-ACB9-12566D9BAA35}" presName="topConnNode2" presStyleLbl="node2" presStyleIdx="0" presStyleCnt="0"/>
      <dgm:spPr/>
    </dgm:pt>
    <dgm:pt modelId="{DE077901-FAAC-4B2A-B316-12663B3E9388}" type="pres">
      <dgm:prSet presAssocID="{11AD098A-2C75-4287-ACB9-12566D9BAA35}" presName="hierChild4" presStyleCnt="0"/>
      <dgm:spPr/>
    </dgm:pt>
    <dgm:pt modelId="{2D457681-265E-42D3-85E2-9C9EC5DF3A36}" type="pres">
      <dgm:prSet presAssocID="{830E8923-DCCE-4848-9AF5-FB4247C65117}" presName="Name28" presStyleLbl="parChTrans1D3" presStyleIdx="0" presStyleCnt="6"/>
      <dgm:spPr/>
    </dgm:pt>
    <dgm:pt modelId="{8EB28214-470E-476C-84D2-2AF8D556A026}" type="pres">
      <dgm:prSet presAssocID="{9344C6E9-DC5F-4619-9DBE-0740FA0CD148}" presName="hierRoot2" presStyleCnt="0">
        <dgm:presLayoutVars>
          <dgm:hierBranch val="init"/>
        </dgm:presLayoutVars>
      </dgm:prSet>
      <dgm:spPr/>
    </dgm:pt>
    <dgm:pt modelId="{00840ED4-D32C-455E-AE44-BA32C64516C4}" type="pres">
      <dgm:prSet presAssocID="{9344C6E9-DC5F-4619-9DBE-0740FA0CD148}" presName="rootComposite2" presStyleCnt="0"/>
      <dgm:spPr/>
    </dgm:pt>
    <dgm:pt modelId="{0CD84934-030C-4206-AD9E-7B20E4A79957}" type="pres">
      <dgm:prSet presAssocID="{9344C6E9-DC5F-4619-9DBE-0740FA0CD148}" presName="rootText2" presStyleLbl="alignAcc1" presStyleIdx="0" presStyleCnt="0" custLinFactX="1061" custLinFactNeighborX="100000" custLinFactNeighborY="26539">
        <dgm:presLayoutVars>
          <dgm:chPref val="3"/>
        </dgm:presLayoutVars>
      </dgm:prSet>
      <dgm:spPr/>
    </dgm:pt>
    <dgm:pt modelId="{BFEBF85F-D922-4563-9CC2-09FB2DCDB67C}" type="pres">
      <dgm:prSet presAssocID="{9344C6E9-DC5F-4619-9DBE-0740FA0CD148}" presName="topArc2" presStyleLbl="parChTrans1D1" presStyleIdx="4" presStyleCnt="26"/>
      <dgm:spPr/>
    </dgm:pt>
    <dgm:pt modelId="{D9D5E4F8-680E-4D17-859D-BF3364D8DA4C}" type="pres">
      <dgm:prSet presAssocID="{9344C6E9-DC5F-4619-9DBE-0740FA0CD148}" presName="bottomArc2" presStyleLbl="parChTrans1D1" presStyleIdx="5" presStyleCnt="26"/>
      <dgm:spPr/>
    </dgm:pt>
    <dgm:pt modelId="{F4519A34-A27A-46AB-9039-A64380846DC3}" type="pres">
      <dgm:prSet presAssocID="{9344C6E9-DC5F-4619-9DBE-0740FA0CD148}" presName="topConnNode2" presStyleLbl="node3" presStyleIdx="0" presStyleCnt="0"/>
      <dgm:spPr/>
    </dgm:pt>
    <dgm:pt modelId="{7CED658D-FA83-4C85-86D4-D890D2712BAB}" type="pres">
      <dgm:prSet presAssocID="{9344C6E9-DC5F-4619-9DBE-0740FA0CD148}" presName="hierChild4" presStyleCnt="0"/>
      <dgm:spPr/>
    </dgm:pt>
    <dgm:pt modelId="{92B4BEDF-3382-48FC-9811-0BF2E12309E3}" type="pres">
      <dgm:prSet presAssocID="{AA486B8D-9561-4705-954E-25A7084853B8}" presName="Name28" presStyleLbl="parChTrans1D4" presStyleIdx="0" presStyleCnt="1"/>
      <dgm:spPr/>
    </dgm:pt>
    <dgm:pt modelId="{9A844D68-DD2E-43B7-96D3-3688946D69F3}" type="pres">
      <dgm:prSet presAssocID="{1B13091E-F437-4ADE-A5E1-F24819F934D7}" presName="hierRoot2" presStyleCnt="0">
        <dgm:presLayoutVars>
          <dgm:hierBranch val="init"/>
        </dgm:presLayoutVars>
      </dgm:prSet>
      <dgm:spPr/>
    </dgm:pt>
    <dgm:pt modelId="{36E7E9A8-CA3E-493D-BA96-D24165C8DE52}" type="pres">
      <dgm:prSet presAssocID="{1B13091E-F437-4ADE-A5E1-F24819F934D7}" presName="rootComposite2" presStyleCnt="0"/>
      <dgm:spPr/>
    </dgm:pt>
    <dgm:pt modelId="{4948CD73-5579-40BA-A8A1-572A589F5309}" type="pres">
      <dgm:prSet presAssocID="{1B13091E-F437-4ADE-A5E1-F24819F934D7}" presName="rootText2" presStyleLbl="alignAcc1" presStyleIdx="0" presStyleCnt="0" custLinFactX="45222" custLinFactNeighborX="100000" custLinFactNeighborY="-7962">
        <dgm:presLayoutVars>
          <dgm:chPref val="3"/>
        </dgm:presLayoutVars>
      </dgm:prSet>
      <dgm:spPr/>
    </dgm:pt>
    <dgm:pt modelId="{2AC23C0D-A22B-43C9-9BE0-6FDAD0A3ED73}" type="pres">
      <dgm:prSet presAssocID="{1B13091E-F437-4ADE-A5E1-F24819F934D7}" presName="topArc2" presStyleLbl="parChTrans1D1" presStyleIdx="6" presStyleCnt="26"/>
      <dgm:spPr/>
    </dgm:pt>
    <dgm:pt modelId="{C0D47C85-F408-4748-B862-8A0A28CD5AD7}" type="pres">
      <dgm:prSet presAssocID="{1B13091E-F437-4ADE-A5E1-F24819F934D7}" presName="bottomArc2" presStyleLbl="parChTrans1D1" presStyleIdx="7" presStyleCnt="26"/>
      <dgm:spPr/>
    </dgm:pt>
    <dgm:pt modelId="{0E4B0BD6-0E8F-4133-98E6-B1D013F74344}" type="pres">
      <dgm:prSet presAssocID="{1B13091E-F437-4ADE-A5E1-F24819F934D7}" presName="topConnNode2" presStyleLbl="node4" presStyleIdx="0" presStyleCnt="0"/>
      <dgm:spPr/>
    </dgm:pt>
    <dgm:pt modelId="{4B1D2F1A-2D3E-4E24-8846-69F863750873}" type="pres">
      <dgm:prSet presAssocID="{1B13091E-F437-4ADE-A5E1-F24819F934D7}" presName="hierChild4" presStyleCnt="0"/>
      <dgm:spPr/>
    </dgm:pt>
    <dgm:pt modelId="{A71AA825-6324-4025-AD66-587431F542D1}" type="pres">
      <dgm:prSet presAssocID="{1B13091E-F437-4ADE-A5E1-F24819F934D7}" presName="hierChild5" presStyleCnt="0"/>
      <dgm:spPr/>
    </dgm:pt>
    <dgm:pt modelId="{642FB75A-C94C-45D1-9197-7A5B66CA889C}" type="pres">
      <dgm:prSet presAssocID="{9344C6E9-DC5F-4619-9DBE-0740FA0CD148}" presName="hierChild5" presStyleCnt="0"/>
      <dgm:spPr/>
    </dgm:pt>
    <dgm:pt modelId="{CCA45923-9952-4080-9DF0-2352E98FBD83}" type="pres">
      <dgm:prSet presAssocID="{739A8B9C-077F-4236-BA3B-642877A600CF}" presName="Name28" presStyleLbl="parChTrans1D3" presStyleIdx="1" presStyleCnt="6"/>
      <dgm:spPr/>
    </dgm:pt>
    <dgm:pt modelId="{E88097F7-E6D8-4965-86C6-19B2DC6CCC1F}" type="pres">
      <dgm:prSet presAssocID="{773AE10C-F5F3-4F22-81BD-06F247C525F9}" presName="hierRoot2" presStyleCnt="0">
        <dgm:presLayoutVars>
          <dgm:hierBranch val="init"/>
        </dgm:presLayoutVars>
      </dgm:prSet>
      <dgm:spPr/>
    </dgm:pt>
    <dgm:pt modelId="{FC688DAB-3CC5-4F2D-86AC-2E4BF1AB7FA3}" type="pres">
      <dgm:prSet presAssocID="{773AE10C-F5F3-4F22-81BD-06F247C525F9}" presName="rootComposite2" presStyleCnt="0"/>
      <dgm:spPr/>
    </dgm:pt>
    <dgm:pt modelId="{DB5AD6DC-9BF5-498C-A8C4-C9DAD90523A3}" type="pres">
      <dgm:prSet presAssocID="{773AE10C-F5F3-4F22-81BD-06F247C525F9}" presName="rootText2" presStyleLbl="alignAcc1" presStyleIdx="0" presStyleCnt="0" custLinFactX="-50676" custLinFactNeighborX="-100000" custLinFactNeighborY="26481">
        <dgm:presLayoutVars>
          <dgm:chPref val="3"/>
        </dgm:presLayoutVars>
      </dgm:prSet>
      <dgm:spPr/>
    </dgm:pt>
    <dgm:pt modelId="{C34862B6-93CD-4DCD-919F-0D7EBA3C01FF}" type="pres">
      <dgm:prSet presAssocID="{773AE10C-F5F3-4F22-81BD-06F247C525F9}" presName="topArc2" presStyleLbl="parChTrans1D1" presStyleIdx="8" presStyleCnt="26"/>
      <dgm:spPr/>
    </dgm:pt>
    <dgm:pt modelId="{05E84750-88AE-40B3-AD2F-808AB2D152DC}" type="pres">
      <dgm:prSet presAssocID="{773AE10C-F5F3-4F22-81BD-06F247C525F9}" presName="bottomArc2" presStyleLbl="parChTrans1D1" presStyleIdx="9" presStyleCnt="26"/>
      <dgm:spPr/>
    </dgm:pt>
    <dgm:pt modelId="{052268BF-78A9-42D9-BA42-D3249F8BB692}" type="pres">
      <dgm:prSet presAssocID="{773AE10C-F5F3-4F22-81BD-06F247C525F9}" presName="topConnNode2" presStyleLbl="node3" presStyleIdx="0" presStyleCnt="0"/>
      <dgm:spPr/>
    </dgm:pt>
    <dgm:pt modelId="{9D6F8776-606E-490C-8687-FF9B89BDF808}" type="pres">
      <dgm:prSet presAssocID="{773AE10C-F5F3-4F22-81BD-06F247C525F9}" presName="hierChild4" presStyleCnt="0"/>
      <dgm:spPr/>
    </dgm:pt>
    <dgm:pt modelId="{7256AAEA-D15B-45E0-90B7-D488DF08A2CA}" type="pres">
      <dgm:prSet presAssocID="{773AE10C-F5F3-4F22-81BD-06F247C525F9}" presName="hierChild5" presStyleCnt="0"/>
      <dgm:spPr/>
    </dgm:pt>
    <dgm:pt modelId="{BFB5664D-B0CC-464C-990A-B02EC5D11E3E}" type="pres">
      <dgm:prSet presAssocID="{11AD098A-2C75-4287-ACB9-12566D9BAA35}" presName="hierChild5" presStyleCnt="0"/>
      <dgm:spPr/>
    </dgm:pt>
    <dgm:pt modelId="{74F21C47-4D00-42A2-9525-4BF40EABDD3B}" type="pres">
      <dgm:prSet presAssocID="{466710EB-D0BE-4818-9DEF-F2817C391764}" presName="Name28" presStyleLbl="parChTrans1D2" presStyleIdx="1" presStyleCnt="5"/>
      <dgm:spPr/>
    </dgm:pt>
    <dgm:pt modelId="{C3AB1D1A-5A7E-40F5-971A-BBD25875D7B6}" type="pres">
      <dgm:prSet presAssocID="{761C2491-A6A2-4BBB-8B22-B7A8E59103E0}" presName="hierRoot2" presStyleCnt="0">
        <dgm:presLayoutVars>
          <dgm:hierBranch val="init"/>
        </dgm:presLayoutVars>
      </dgm:prSet>
      <dgm:spPr/>
    </dgm:pt>
    <dgm:pt modelId="{62D10962-524E-457F-BA41-8645877A74E7}" type="pres">
      <dgm:prSet presAssocID="{761C2491-A6A2-4BBB-8B22-B7A8E59103E0}" presName="rootComposite2" presStyleCnt="0"/>
      <dgm:spPr/>
    </dgm:pt>
    <dgm:pt modelId="{07580F36-D4D5-4765-ADEA-0E9895D0FC6E}" type="pres">
      <dgm:prSet presAssocID="{761C2491-A6A2-4BBB-8B22-B7A8E59103E0}" presName="rootText2" presStyleLbl="alignAcc1" presStyleIdx="0" presStyleCnt="0">
        <dgm:presLayoutVars>
          <dgm:chPref val="3"/>
        </dgm:presLayoutVars>
      </dgm:prSet>
      <dgm:spPr/>
    </dgm:pt>
    <dgm:pt modelId="{D4691DE5-4C25-46CB-8221-CE42B8353253}" type="pres">
      <dgm:prSet presAssocID="{761C2491-A6A2-4BBB-8B22-B7A8E59103E0}" presName="topArc2" presStyleLbl="parChTrans1D1" presStyleIdx="10" presStyleCnt="26"/>
      <dgm:spPr/>
    </dgm:pt>
    <dgm:pt modelId="{13F029B4-F7FC-4418-8164-409088BE8092}" type="pres">
      <dgm:prSet presAssocID="{761C2491-A6A2-4BBB-8B22-B7A8E59103E0}" presName="bottomArc2" presStyleLbl="parChTrans1D1" presStyleIdx="11" presStyleCnt="26"/>
      <dgm:spPr/>
    </dgm:pt>
    <dgm:pt modelId="{320A7F78-94F4-4EC3-A1F7-1D3DA7E2533D}" type="pres">
      <dgm:prSet presAssocID="{761C2491-A6A2-4BBB-8B22-B7A8E59103E0}" presName="topConnNode2" presStyleLbl="node2" presStyleIdx="0" presStyleCnt="0"/>
      <dgm:spPr/>
    </dgm:pt>
    <dgm:pt modelId="{D84D5108-CF44-4B44-8BAE-B6174641BD30}" type="pres">
      <dgm:prSet presAssocID="{761C2491-A6A2-4BBB-8B22-B7A8E59103E0}" presName="hierChild4" presStyleCnt="0"/>
      <dgm:spPr/>
    </dgm:pt>
    <dgm:pt modelId="{317A7A66-C139-48EB-A3D9-176BDD4C62AC}" type="pres">
      <dgm:prSet presAssocID="{761C2491-A6A2-4BBB-8B22-B7A8E59103E0}" presName="hierChild5" presStyleCnt="0"/>
      <dgm:spPr/>
    </dgm:pt>
    <dgm:pt modelId="{583114CB-A862-4EB8-B282-51ED0677B520}" type="pres">
      <dgm:prSet presAssocID="{9F460596-C54E-44BE-A720-BA5F5541171A}" presName="Name28" presStyleLbl="parChTrans1D2" presStyleIdx="2" presStyleCnt="5"/>
      <dgm:spPr/>
    </dgm:pt>
    <dgm:pt modelId="{DB181E29-FF51-46A0-A96C-304B48F8A5E7}" type="pres">
      <dgm:prSet presAssocID="{31278351-C60F-4C80-A02B-40CA13407B03}" presName="hierRoot2" presStyleCnt="0">
        <dgm:presLayoutVars>
          <dgm:hierBranch val="init"/>
        </dgm:presLayoutVars>
      </dgm:prSet>
      <dgm:spPr/>
    </dgm:pt>
    <dgm:pt modelId="{250BCF7A-10BA-4638-AD9C-55CDB449199A}" type="pres">
      <dgm:prSet presAssocID="{31278351-C60F-4C80-A02B-40CA13407B03}" presName="rootComposite2" presStyleCnt="0"/>
      <dgm:spPr/>
    </dgm:pt>
    <dgm:pt modelId="{2E78BE21-9BB2-4BA2-AD0D-B5AAC5135182}" type="pres">
      <dgm:prSet presAssocID="{31278351-C60F-4C80-A02B-40CA13407B03}" presName="rootText2" presStyleLbl="alignAcc1" presStyleIdx="0" presStyleCnt="0" custScaleX="188088" custScaleY="147099">
        <dgm:presLayoutVars>
          <dgm:chPref val="3"/>
        </dgm:presLayoutVars>
      </dgm:prSet>
      <dgm:spPr/>
    </dgm:pt>
    <dgm:pt modelId="{543D9678-2BA5-45A7-BFFC-A0173B3542D3}" type="pres">
      <dgm:prSet presAssocID="{31278351-C60F-4C80-A02B-40CA13407B03}" presName="topArc2" presStyleLbl="parChTrans1D1" presStyleIdx="12" presStyleCnt="26"/>
      <dgm:spPr/>
    </dgm:pt>
    <dgm:pt modelId="{36D2028B-9E0C-422F-B658-DE8F319423D3}" type="pres">
      <dgm:prSet presAssocID="{31278351-C60F-4C80-A02B-40CA13407B03}" presName="bottomArc2" presStyleLbl="parChTrans1D1" presStyleIdx="13" presStyleCnt="26"/>
      <dgm:spPr/>
    </dgm:pt>
    <dgm:pt modelId="{D61CAD84-F96D-4E8B-81E8-46BB09B1F799}" type="pres">
      <dgm:prSet presAssocID="{31278351-C60F-4C80-A02B-40CA13407B03}" presName="topConnNode2" presStyleLbl="node2" presStyleIdx="0" presStyleCnt="0"/>
      <dgm:spPr/>
    </dgm:pt>
    <dgm:pt modelId="{54F5D956-BC67-4E26-A48D-72F51DD8D227}" type="pres">
      <dgm:prSet presAssocID="{31278351-C60F-4C80-A02B-40CA13407B03}" presName="hierChild4" presStyleCnt="0"/>
      <dgm:spPr/>
    </dgm:pt>
    <dgm:pt modelId="{174817D4-E0A6-407B-A516-56E9D2B9E317}" type="pres">
      <dgm:prSet presAssocID="{31278351-C60F-4C80-A02B-40CA13407B03}" presName="hierChild5" presStyleCnt="0"/>
      <dgm:spPr/>
    </dgm:pt>
    <dgm:pt modelId="{4A9A738C-E8CE-48A9-8090-3B853098A1C0}" type="pres">
      <dgm:prSet presAssocID="{6DD2590C-458B-4918-909F-C92FF80F2B6B}" presName="Name28" presStyleLbl="parChTrans1D2" presStyleIdx="3" presStyleCnt="5"/>
      <dgm:spPr/>
    </dgm:pt>
    <dgm:pt modelId="{A251F6EA-25B7-4CE2-B4FD-719B3E9ADAAF}" type="pres">
      <dgm:prSet presAssocID="{38A4B919-FC9C-424F-8572-30AF032423F2}" presName="hierRoot2" presStyleCnt="0">
        <dgm:presLayoutVars>
          <dgm:hierBranch val="init"/>
        </dgm:presLayoutVars>
      </dgm:prSet>
      <dgm:spPr/>
    </dgm:pt>
    <dgm:pt modelId="{8E6C267E-B8D5-4A27-9E87-822196985DE9}" type="pres">
      <dgm:prSet presAssocID="{38A4B919-FC9C-424F-8572-30AF032423F2}" presName="rootComposite2" presStyleCnt="0"/>
      <dgm:spPr/>
    </dgm:pt>
    <dgm:pt modelId="{74655AF1-B608-4B35-BBC7-B345A0C39D7A}" type="pres">
      <dgm:prSet presAssocID="{38A4B919-FC9C-424F-8572-30AF032423F2}" presName="rootText2" presStyleLbl="alignAcc1" presStyleIdx="0" presStyleCnt="0" custScaleY="100211">
        <dgm:presLayoutVars>
          <dgm:chPref val="3"/>
        </dgm:presLayoutVars>
      </dgm:prSet>
      <dgm:spPr/>
    </dgm:pt>
    <dgm:pt modelId="{BC1F3540-7508-4F58-9AA3-14D80ED7C880}" type="pres">
      <dgm:prSet presAssocID="{38A4B919-FC9C-424F-8572-30AF032423F2}" presName="topArc2" presStyleLbl="parChTrans1D1" presStyleIdx="14" presStyleCnt="26"/>
      <dgm:spPr/>
    </dgm:pt>
    <dgm:pt modelId="{85BF8C2C-E68F-460D-A847-DA1240A3C75D}" type="pres">
      <dgm:prSet presAssocID="{38A4B919-FC9C-424F-8572-30AF032423F2}" presName="bottomArc2" presStyleLbl="parChTrans1D1" presStyleIdx="15" presStyleCnt="26"/>
      <dgm:spPr/>
    </dgm:pt>
    <dgm:pt modelId="{20DCFE30-8584-46C8-8F23-4E0D14E8712B}" type="pres">
      <dgm:prSet presAssocID="{38A4B919-FC9C-424F-8572-30AF032423F2}" presName="topConnNode2" presStyleLbl="node2" presStyleIdx="0" presStyleCnt="0"/>
      <dgm:spPr/>
    </dgm:pt>
    <dgm:pt modelId="{17B0A715-C078-4BD2-AD4D-C0762CEA33B5}" type="pres">
      <dgm:prSet presAssocID="{38A4B919-FC9C-424F-8572-30AF032423F2}" presName="hierChild4" presStyleCnt="0"/>
      <dgm:spPr/>
    </dgm:pt>
    <dgm:pt modelId="{B6B0D9B8-7490-49AB-8F4D-BD977C158F4D}" type="pres">
      <dgm:prSet presAssocID="{FCF06454-C87F-436D-85FF-9749A72884FA}" presName="Name28" presStyleLbl="parChTrans1D3" presStyleIdx="2" presStyleCnt="6"/>
      <dgm:spPr/>
    </dgm:pt>
    <dgm:pt modelId="{A33376B2-4261-4F33-8897-6D2690798BFE}" type="pres">
      <dgm:prSet presAssocID="{8EC1E9AA-4AEC-4263-AEB2-0CDE73C17A0E}" presName="hierRoot2" presStyleCnt="0">
        <dgm:presLayoutVars>
          <dgm:hierBranch val="init"/>
        </dgm:presLayoutVars>
      </dgm:prSet>
      <dgm:spPr/>
    </dgm:pt>
    <dgm:pt modelId="{D1B301F0-9401-4C55-ACD6-8ED36BD5E3B1}" type="pres">
      <dgm:prSet presAssocID="{8EC1E9AA-4AEC-4263-AEB2-0CDE73C17A0E}" presName="rootComposite2" presStyleCnt="0"/>
      <dgm:spPr/>
    </dgm:pt>
    <dgm:pt modelId="{AD7556C6-FEF8-4A0C-952B-6C1B0B2CC6C1}" type="pres">
      <dgm:prSet presAssocID="{8EC1E9AA-4AEC-4263-AEB2-0CDE73C17A0E}" presName="rootText2" presStyleLbl="alignAcc1" presStyleIdx="0" presStyleCnt="0" custLinFactNeighborX="33079" custLinFactNeighborY="33859">
        <dgm:presLayoutVars>
          <dgm:chPref val="3"/>
        </dgm:presLayoutVars>
      </dgm:prSet>
      <dgm:spPr/>
    </dgm:pt>
    <dgm:pt modelId="{012E13A4-6717-4372-B73A-BCDD615BCDA7}" type="pres">
      <dgm:prSet presAssocID="{8EC1E9AA-4AEC-4263-AEB2-0CDE73C17A0E}" presName="topArc2" presStyleLbl="parChTrans1D1" presStyleIdx="16" presStyleCnt="26"/>
      <dgm:spPr/>
    </dgm:pt>
    <dgm:pt modelId="{5D2FDBBB-78E6-4681-8DC8-BCFE85BD8B6C}" type="pres">
      <dgm:prSet presAssocID="{8EC1E9AA-4AEC-4263-AEB2-0CDE73C17A0E}" presName="bottomArc2" presStyleLbl="parChTrans1D1" presStyleIdx="17" presStyleCnt="26"/>
      <dgm:spPr/>
    </dgm:pt>
    <dgm:pt modelId="{0ED0E7E2-7B36-43A5-BE7F-02BD0B11BA1C}" type="pres">
      <dgm:prSet presAssocID="{8EC1E9AA-4AEC-4263-AEB2-0CDE73C17A0E}" presName="topConnNode2" presStyleLbl="node3" presStyleIdx="0" presStyleCnt="0"/>
      <dgm:spPr/>
    </dgm:pt>
    <dgm:pt modelId="{7D9C6875-83B9-4FF9-9413-42C02D6933F7}" type="pres">
      <dgm:prSet presAssocID="{8EC1E9AA-4AEC-4263-AEB2-0CDE73C17A0E}" presName="hierChild4" presStyleCnt="0"/>
      <dgm:spPr/>
    </dgm:pt>
    <dgm:pt modelId="{52641135-C74A-431D-8352-CE3ED9E18591}" type="pres">
      <dgm:prSet presAssocID="{8EC1E9AA-4AEC-4263-AEB2-0CDE73C17A0E}" presName="hierChild5" presStyleCnt="0"/>
      <dgm:spPr/>
    </dgm:pt>
    <dgm:pt modelId="{B6B31271-8E63-4B1B-9254-7A11A2B8BF86}" type="pres">
      <dgm:prSet presAssocID="{09965744-0E6A-4D28-A4DE-EB7DC644B4A3}" presName="Name28" presStyleLbl="parChTrans1D3" presStyleIdx="3" presStyleCnt="6"/>
      <dgm:spPr/>
    </dgm:pt>
    <dgm:pt modelId="{AFF8B8EF-1CB7-48C4-961B-E6804784BA5B}" type="pres">
      <dgm:prSet presAssocID="{38BBA0AE-EC4D-489C-954B-7A8921604669}" presName="hierRoot2" presStyleCnt="0">
        <dgm:presLayoutVars>
          <dgm:hierBranch val="init"/>
        </dgm:presLayoutVars>
      </dgm:prSet>
      <dgm:spPr/>
    </dgm:pt>
    <dgm:pt modelId="{24560974-175A-4021-97C0-48927624F482}" type="pres">
      <dgm:prSet presAssocID="{38BBA0AE-EC4D-489C-954B-7A8921604669}" presName="rootComposite2" presStyleCnt="0"/>
      <dgm:spPr/>
    </dgm:pt>
    <dgm:pt modelId="{8A6FD9EE-5D41-42E0-9894-F09EBA4AF87C}" type="pres">
      <dgm:prSet presAssocID="{38BBA0AE-EC4D-489C-954B-7A8921604669}" presName="rootText2" presStyleLbl="alignAcc1" presStyleIdx="0" presStyleCnt="0" custLinFactX="-52446" custLinFactY="-100000" custLinFactNeighborX="-100000" custLinFactNeighborY="-124832">
        <dgm:presLayoutVars>
          <dgm:chPref val="3"/>
        </dgm:presLayoutVars>
      </dgm:prSet>
      <dgm:spPr/>
    </dgm:pt>
    <dgm:pt modelId="{232646F6-BFD7-4DE3-9E00-528ADC4EDE6F}" type="pres">
      <dgm:prSet presAssocID="{38BBA0AE-EC4D-489C-954B-7A8921604669}" presName="topArc2" presStyleLbl="parChTrans1D1" presStyleIdx="18" presStyleCnt="26"/>
      <dgm:spPr/>
    </dgm:pt>
    <dgm:pt modelId="{A9DE0C36-B40D-4C45-A717-68E05AC4CAF4}" type="pres">
      <dgm:prSet presAssocID="{38BBA0AE-EC4D-489C-954B-7A8921604669}" presName="bottomArc2" presStyleLbl="parChTrans1D1" presStyleIdx="19" presStyleCnt="26"/>
      <dgm:spPr/>
    </dgm:pt>
    <dgm:pt modelId="{912DB641-662B-4C56-B172-62FA8638497C}" type="pres">
      <dgm:prSet presAssocID="{38BBA0AE-EC4D-489C-954B-7A8921604669}" presName="topConnNode2" presStyleLbl="node3" presStyleIdx="0" presStyleCnt="0"/>
      <dgm:spPr/>
    </dgm:pt>
    <dgm:pt modelId="{A81223DA-8B84-4216-B442-8DC4FD99A0E7}" type="pres">
      <dgm:prSet presAssocID="{38BBA0AE-EC4D-489C-954B-7A8921604669}" presName="hierChild4" presStyleCnt="0"/>
      <dgm:spPr/>
    </dgm:pt>
    <dgm:pt modelId="{30423092-B1CB-46E4-9182-168A0A4BC4D0}" type="pres">
      <dgm:prSet presAssocID="{38BBA0AE-EC4D-489C-954B-7A8921604669}" presName="hierChild5" presStyleCnt="0"/>
      <dgm:spPr/>
    </dgm:pt>
    <dgm:pt modelId="{C22030DF-07B9-4CB1-8B4E-2FD861D532E6}" type="pres">
      <dgm:prSet presAssocID="{DBE3F778-BE60-4C1E-A36C-022AF288A409}" presName="Name28" presStyleLbl="parChTrans1D3" presStyleIdx="4" presStyleCnt="6"/>
      <dgm:spPr/>
    </dgm:pt>
    <dgm:pt modelId="{B8963D2D-8CFB-422B-B410-CDD74DDC9697}" type="pres">
      <dgm:prSet presAssocID="{DFE165E0-B8AB-4E3B-9691-C1C5B4769DFB}" presName="hierRoot2" presStyleCnt="0">
        <dgm:presLayoutVars>
          <dgm:hierBranch val="init"/>
        </dgm:presLayoutVars>
      </dgm:prSet>
      <dgm:spPr/>
    </dgm:pt>
    <dgm:pt modelId="{4754E853-C8D5-4790-9BC8-D61EE693DD29}" type="pres">
      <dgm:prSet presAssocID="{DFE165E0-B8AB-4E3B-9691-C1C5B4769DFB}" presName="rootComposite2" presStyleCnt="0"/>
      <dgm:spPr/>
    </dgm:pt>
    <dgm:pt modelId="{1CA1BEE4-749A-4FCA-950C-2DA1FB5EE2B1}" type="pres">
      <dgm:prSet presAssocID="{DFE165E0-B8AB-4E3B-9691-C1C5B4769DFB}" presName="rootText2" presStyleLbl="alignAcc1" presStyleIdx="0" presStyleCnt="0" custLinFactX="-72522" custLinFactY="-47876" custLinFactNeighborX="-100000" custLinFactNeighborY="-100000">
        <dgm:presLayoutVars>
          <dgm:chPref val="3"/>
        </dgm:presLayoutVars>
      </dgm:prSet>
      <dgm:spPr/>
    </dgm:pt>
    <dgm:pt modelId="{1499F773-01D2-43FC-9C5A-F7B13589A826}" type="pres">
      <dgm:prSet presAssocID="{DFE165E0-B8AB-4E3B-9691-C1C5B4769DFB}" presName="topArc2" presStyleLbl="parChTrans1D1" presStyleIdx="20" presStyleCnt="26"/>
      <dgm:spPr/>
    </dgm:pt>
    <dgm:pt modelId="{C5357388-5375-4AA5-AC8D-A387A04176D4}" type="pres">
      <dgm:prSet presAssocID="{DFE165E0-B8AB-4E3B-9691-C1C5B4769DFB}" presName="bottomArc2" presStyleLbl="parChTrans1D1" presStyleIdx="21" presStyleCnt="26"/>
      <dgm:spPr/>
    </dgm:pt>
    <dgm:pt modelId="{25B52A71-808A-4204-94D6-5B402E4C568D}" type="pres">
      <dgm:prSet presAssocID="{DFE165E0-B8AB-4E3B-9691-C1C5B4769DFB}" presName="topConnNode2" presStyleLbl="node3" presStyleIdx="0" presStyleCnt="0"/>
      <dgm:spPr/>
    </dgm:pt>
    <dgm:pt modelId="{BBA5614D-D919-4A19-A395-0B14C069F8F6}" type="pres">
      <dgm:prSet presAssocID="{DFE165E0-B8AB-4E3B-9691-C1C5B4769DFB}" presName="hierChild4" presStyleCnt="0"/>
      <dgm:spPr/>
    </dgm:pt>
    <dgm:pt modelId="{6DF692CE-1FC1-497B-89A7-86B7D3341C97}" type="pres">
      <dgm:prSet presAssocID="{DFE165E0-B8AB-4E3B-9691-C1C5B4769DFB}" presName="hierChild5" presStyleCnt="0"/>
      <dgm:spPr/>
    </dgm:pt>
    <dgm:pt modelId="{AC6213F3-A11B-4C99-8071-F16819BB4B8F}" type="pres">
      <dgm:prSet presAssocID="{B4084EFB-730C-49ED-97BF-0CFA052D6A00}" presName="Name28" presStyleLbl="parChTrans1D3" presStyleIdx="5" presStyleCnt="6"/>
      <dgm:spPr/>
    </dgm:pt>
    <dgm:pt modelId="{3EC72296-5A5C-412E-BCBC-356739956565}" type="pres">
      <dgm:prSet presAssocID="{EC2A458F-7ABF-4595-A83F-482094B980DB}" presName="hierRoot2" presStyleCnt="0">
        <dgm:presLayoutVars>
          <dgm:hierBranch val="init"/>
        </dgm:presLayoutVars>
      </dgm:prSet>
      <dgm:spPr/>
    </dgm:pt>
    <dgm:pt modelId="{8DA44354-0059-4780-AF4C-7F6829A87C4E}" type="pres">
      <dgm:prSet presAssocID="{EC2A458F-7ABF-4595-A83F-482094B980DB}" presName="rootComposite2" presStyleCnt="0"/>
      <dgm:spPr/>
    </dgm:pt>
    <dgm:pt modelId="{6B575AE5-614A-4245-9317-35388DC20CC5}" type="pres">
      <dgm:prSet presAssocID="{EC2A458F-7ABF-4595-A83F-482094B980DB}" presName="rootText2" presStyleLbl="alignAcc1" presStyleIdx="0" presStyleCnt="0" custLinFactY="-88909" custLinFactNeighborX="29211" custLinFactNeighborY="-100000">
        <dgm:presLayoutVars>
          <dgm:chPref val="3"/>
        </dgm:presLayoutVars>
      </dgm:prSet>
      <dgm:spPr/>
    </dgm:pt>
    <dgm:pt modelId="{7692193A-177A-49AC-BF12-3A487D91E313}" type="pres">
      <dgm:prSet presAssocID="{EC2A458F-7ABF-4595-A83F-482094B980DB}" presName="topArc2" presStyleLbl="parChTrans1D1" presStyleIdx="22" presStyleCnt="26"/>
      <dgm:spPr/>
    </dgm:pt>
    <dgm:pt modelId="{AFF0499A-77EB-46F7-A6CB-0DB9A24DCA92}" type="pres">
      <dgm:prSet presAssocID="{EC2A458F-7ABF-4595-A83F-482094B980DB}" presName="bottomArc2" presStyleLbl="parChTrans1D1" presStyleIdx="23" presStyleCnt="26"/>
      <dgm:spPr/>
    </dgm:pt>
    <dgm:pt modelId="{D5E5BF4B-DAC6-44B5-AA28-CC2285460707}" type="pres">
      <dgm:prSet presAssocID="{EC2A458F-7ABF-4595-A83F-482094B980DB}" presName="topConnNode2" presStyleLbl="node3" presStyleIdx="0" presStyleCnt="0"/>
      <dgm:spPr/>
    </dgm:pt>
    <dgm:pt modelId="{F450B6AC-2EE2-4877-9C56-1C6BBE6FC8A0}" type="pres">
      <dgm:prSet presAssocID="{EC2A458F-7ABF-4595-A83F-482094B980DB}" presName="hierChild4" presStyleCnt="0"/>
      <dgm:spPr/>
    </dgm:pt>
    <dgm:pt modelId="{08A045F2-E7A7-446E-B7B3-2BDBDA2FC27E}" type="pres">
      <dgm:prSet presAssocID="{EC2A458F-7ABF-4595-A83F-482094B980DB}" presName="hierChild5" presStyleCnt="0"/>
      <dgm:spPr/>
    </dgm:pt>
    <dgm:pt modelId="{B44E0249-E062-48C9-AE89-C35E5AC29058}" type="pres">
      <dgm:prSet presAssocID="{38A4B919-FC9C-424F-8572-30AF032423F2}" presName="hierChild5" presStyleCnt="0"/>
      <dgm:spPr/>
    </dgm:pt>
    <dgm:pt modelId="{66F19F5C-FA20-49DF-BAA0-9D003BA14E27}" type="pres">
      <dgm:prSet presAssocID="{FD872D8F-5D0A-4F60-8994-FC91E6118672}" presName="hierChild3" presStyleCnt="0"/>
      <dgm:spPr/>
    </dgm:pt>
    <dgm:pt modelId="{C1B1DE6A-B12F-4C7A-9E1F-EEAA7578DB6B}" type="pres">
      <dgm:prSet presAssocID="{5C2DA821-6E50-4B22-9B18-13669641A6E1}" presName="Name101" presStyleLbl="parChTrans1D2" presStyleIdx="4" presStyleCnt="5"/>
      <dgm:spPr/>
    </dgm:pt>
    <dgm:pt modelId="{7DC19386-806C-4439-85BF-4F148D814FE6}" type="pres">
      <dgm:prSet presAssocID="{AE1D5FC9-C2D2-4827-9EA6-CDE99030FA49}" presName="hierRoot3" presStyleCnt="0">
        <dgm:presLayoutVars>
          <dgm:hierBranch val="init"/>
        </dgm:presLayoutVars>
      </dgm:prSet>
      <dgm:spPr/>
    </dgm:pt>
    <dgm:pt modelId="{9B3F1C27-3273-4FAE-B0D5-7BA617BE5310}" type="pres">
      <dgm:prSet presAssocID="{AE1D5FC9-C2D2-4827-9EA6-CDE99030FA49}" presName="rootComposite3" presStyleCnt="0"/>
      <dgm:spPr/>
    </dgm:pt>
    <dgm:pt modelId="{58D60EFD-D7B7-4E91-87AC-6E1F86C364E8}" type="pres">
      <dgm:prSet presAssocID="{AE1D5FC9-C2D2-4827-9EA6-CDE99030FA49}" presName="rootText3" presStyleLbl="alignAcc1" presStyleIdx="0" presStyleCnt="0">
        <dgm:presLayoutVars>
          <dgm:chPref val="3"/>
        </dgm:presLayoutVars>
      </dgm:prSet>
      <dgm:spPr/>
    </dgm:pt>
    <dgm:pt modelId="{37E21671-8473-408A-8495-C33D5C906EC2}" type="pres">
      <dgm:prSet presAssocID="{AE1D5FC9-C2D2-4827-9EA6-CDE99030FA49}" presName="topArc3" presStyleLbl="parChTrans1D1" presStyleIdx="24" presStyleCnt="26"/>
      <dgm:spPr/>
    </dgm:pt>
    <dgm:pt modelId="{4A74378A-ED50-48C8-B807-9A6BBDE0B444}" type="pres">
      <dgm:prSet presAssocID="{AE1D5FC9-C2D2-4827-9EA6-CDE99030FA49}" presName="bottomArc3" presStyleLbl="parChTrans1D1" presStyleIdx="25" presStyleCnt="26"/>
      <dgm:spPr/>
    </dgm:pt>
    <dgm:pt modelId="{BFFFB5D1-123B-4BE7-B700-964169232D3C}" type="pres">
      <dgm:prSet presAssocID="{AE1D5FC9-C2D2-4827-9EA6-CDE99030FA49}" presName="topConnNode3" presStyleLbl="asst1" presStyleIdx="0" presStyleCnt="0"/>
      <dgm:spPr/>
    </dgm:pt>
    <dgm:pt modelId="{7507965C-4918-479D-9D61-46494A0502DD}" type="pres">
      <dgm:prSet presAssocID="{AE1D5FC9-C2D2-4827-9EA6-CDE99030FA49}" presName="hierChild6" presStyleCnt="0"/>
      <dgm:spPr/>
    </dgm:pt>
    <dgm:pt modelId="{358D86CF-90D6-4ADC-948D-ED415F16FF63}" type="pres">
      <dgm:prSet presAssocID="{AE1D5FC9-C2D2-4827-9EA6-CDE99030FA49}" presName="hierChild7" presStyleCnt="0"/>
      <dgm:spPr/>
    </dgm:pt>
  </dgm:ptLst>
  <dgm:cxnLst>
    <dgm:cxn modelId="{E28AF002-05AD-456D-A739-2C01F7E53995}" srcId="{38A4B919-FC9C-424F-8572-30AF032423F2}" destId="{EC2A458F-7ABF-4595-A83F-482094B980DB}" srcOrd="3" destOrd="0" parTransId="{B4084EFB-730C-49ED-97BF-0CFA052D6A00}" sibTransId="{DDA27D8C-7709-461D-AE2A-8CB25B381869}"/>
    <dgm:cxn modelId="{9B60170B-178F-4CEE-B73A-B058DE9F21BA}" srcId="{11AD098A-2C75-4287-ACB9-12566D9BAA35}" destId="{773AE10C-F5F3-4F22-81BD-06F247C525F9}" srcOrd="1" destOrd="0" parTransId="{739A8B9C-077F-4236-BA3B-642877A600CF}" sibTransId="{8B92D660-A2DC-41A8-9D24-842DD8436854}"/>
    <dgm:cxn modelId="{F79BAA0F-1483-42A8-AB65-66F603648C91}" srcId="{38A4B919-FC9C-424F-8572-30AF032423F2}" destId="{38BBA0AE-EC4D-489C-954B-7A8921604669}" srcOrd="1" destOrd="0" parTransId="{09965744-0E6A-4D28-A4DE-EB7DC644B4A3}" sibTransId="{08D65AC1-562B-40DC-A347-9FFDEBCEECFA}"/>
    <dgm:cxn modelId="{1549471E-3E34-4067-8281-EB2A85F16D15}" srcId="{11AD098A-2C75-4287-ACB9-12566D9BAA35}" destId="{9344C6E9-DC5F-4619-9DBE-0740FA0CD148}" srcOrd="0" destOrd="0" parTransId="{830E8923-DCCE-4848-9AF5-FB4247C65117}" sibTransId="{4FFD7897-B9B4-44AD-B81D-2445D67C40C3}"/>
    <dgm:cxn modelId="{C3E02924-DA6F-4139-94AF-FB66B534F85C}" srcId="{FD872D8F-5D0A-4F60-8994-FC91E6118672}" destId="{31278351-C60F-4C80-A02B-40CA13407B03}" srcOrd="3" destOrd="0" parTransId="{9F460596-C54E-44BE-A720-BA5F5541171A}" sibTransId="{4F1A357A-E65F-403F-B136-1BAFF8E28052}"/>
    <dgm:cxn modelId="{029BE028-3B4A-4ABC-9BC7-4671C0D34C94}" type="presOf" srcId="{B4084EFB-730C-49ED-97BF-0CFA052D6A00}" destId="{AC6213F3-A11B-4C99-8071-F16819BB4B8F}" srcOrd="0" destOrd="0" presId="urn:microsoft.com/office/officeart/2008/layout/HalfCircleOrganizationChart"/>
    <dgm:cxn modelId="{10B7F028-B79C-4145-A062-5746F36EDCED}" type="presOf" srcId="{466710EB-D0BE-4818-9DEF-F2817C391764}" destId="{74F21C47-4D00-42A2-9525-4BF40EABDD3B}" srcOrd="0" destOrd="0" presId="urn:microsoft.com/office/officeart/2008/layout/HalfCircleOrganizationChart"/>
    <dgm:cxn modelId="{A47F632A-924C-46FB-9974-CA74FD9049B1}" type="presOf" srcId="{773AE10C-F5F3-4F22-81BD-06F247C525F9}" destId="{DB5AD6DC-9BF5-498C-A8C4-C9DAD90523A3}" srcOrd="0" destOrd="0" presId="urn:microsoft.com/office/officeart/2008/layout/HalfCircleOrganizationChart"/>
    <dgm:cxn modelId="{B6DCFC2C-05D3-4319-ADE1-3D8F0EE87C96}" type="presOf" srcId="{AE1D5FC9-C2D2-4827-9EA6-CDE99030FA49}" destId="{58D60EFD-D7B7-4E91-87AC-6E1F86C364E8}" srcOrd="0" destOrd="0" presId="urn:microsoft.com/office/officeart/2008/layout/HalfCircleOrganizationChart"/>
    <dgm:cxn modelId="{FA6C052D-8FEF-4510-88C0-CE6AA67B22A2}" type="presOf" srcId="{EC2A458F-7ABF-4595-A83F-482094B980DB}" destId="{D5E5BF4B-DAC6-44B5-AA28-CC2285460707}" srcOrd="1" destOrd="0" presId="urn:microsoft.com/office/officeart/2008/layout/HalfCircleOrganizationChart"/>
    <dgm:cxn modelId="{9F97612E-D66E-422C-99D4-EE2002BF8705}" type="presOf" srcId="{773AE10C-F5F3-4F22-81BD-06F247C525F9}" destId="{052268BF-78A9-42D9-BA42-D3249F8BB692}" srcOrd="1" destOrd="0" presId="urn:microsoft.com/office/officeart/2008/layout/HalfCircleOrganizationChart"/>
    <dgm:cxn modelId="{B9E51C2F-5736-457F-8E76-899185A7640A}" type="presOf" srcId="{38BBA0AE-EC4D-489C-954B-7A8921604669}" destId="{912DB641-662B-4C56-B172-62FA8638497C}" srcOrd="1" destOrd="0" presId="urn:microsoft.com/office/officeart/2008/layout/HalfCircleOrganizationChart"/>
    <dgm:cxn modelId="{77753830-F15C-4426-9967-70E8D4B3FD87}" type="presOf" srcId="{38A4B919-FC9C-424F-8572-30AF032423F2}" destId="{74655AF1-B608-4B35-BBC7-B345A0C39D7A}" srcOrd="0" destOrd="0" presId="urn:microsoft.com/office/officeart/2008/layout/HalfCircleOrganizationChart"/>
    <dgm:cxn modelId="{AF424D36-0B46-46AF-A7B2-46DFC64B482C}" type="presOf" srcId="{DFE165E0-B8AB-4E3B-9691-C1C5B4769DFB}" destId="{1CA1BEE4-749A-4FCA-950C-2DA1FB5EE2B1}" srcOrd="0" destOrd="0" presId="urn:microsoft.com/office/officeart/2008/layout/HalfCircleOrganizationChart"/>
    <dgm:cxn modelId="{E836B73C-5BE6-4C29-84D9-77AF055E2A33}" type="presOf" srcId="{761C2491-A6A2-4BBB-8B22-B7A8E59103E0}" destId="{07580F36-D4D5-4765-ADEA-0E9895D0FC6E}" srcOrd="0" destOrd="0" presId="urn:microsoft.com/office/officeart/2008/layout/HalfCircleOrganizationChart"/>
    <dgm:cxn modelId="{2572B35C-0020-4135-9A7B-9AD3D68D7700}" srcId="{9344C6E9-DC5F-4619-9DBE-0740FA0CD148}" destId="{1B13091E-F437-4ADE-A5E1-F24819F934D7}" srcOrd="0" destOrd="0" parTransId="{AA486B8D-9561-4705-954E-25A7084853B8}" sibTransId="{D254843F-0097-40CE-ADE6-467E6B2498C3}"/>
    <dgm:cxn modelId="{6CF37F43-A4AB-473F-9041-F0A1600C0D4F}" type="presOf" srcId="{761C2491-A6A2-4BBB-8B22-B7A8E59103E0}" destId="{320A7F78-94F4-4EC3-A1F7-1D3DA7E2533D}" srcOrd="1" destOrd="0" presId="urn:microsoft.com/office/officeart/2008/layout/HalfCircleOrganizationChart"/>
    <dgm:cxn modelId="{81BC9243-AF89-49E6-88C6-4029C1DED5D7}" type="presOf" srcId="{1B13091E-F437-4ADE-A5E1-F24819F934D7}" destId="{0E4B0BD6-0E8F-4133-98E6-B1D013F74344}" srcOrd="1" destOrd="0" presId="urn:microsoft.com/office/officeart/2008/layout/HalfCircleOrganizationChart"/>
    <dgm:cxn modelId="{2091A84F-9C15-4944-BB05-0271550C5E96}" type="presOf" srcId="{5C2DA821-6E50-4B22-9B18-13669641A6E1}" destId="{C1B1DE6A-B12F-4C7A-9E1F-EEAA7578DB6B}" srcOrd="0" destOrd="0" presId="urn:microsoft.com/office/officeart/2008/layout/HalfCircleOrganizationChart"/>
    <dgm:cxn modelId="{1291C870-17AE-463A-A84F-87E938A65374}" type="presOf" srcId="{31278351-C60F-4C80-A02B-40CA13407B03}" destId="{D61CAD84-F96D-4E8B-81E8-46BB09B1F799}" srcOrd="1" destOrd="0" presId="urn:microsoft.com/office/officeart/2008/layout/HalfCircleOrganizationChart"/>
    <dgm:cxn modelId="{0EB72074-4241-4F6F-9750-F62DADDB5207}" type="presOf" srcId="{1B13091E-F437-4ADE-A5E1-F24819F934D7}" destId="{4948CD73-5579-40BA-A8A1-572A589F5309}" srcOrd="0" destOrd="0" presId="urn:microsoft.com/office/officeart/2008/layout/HalfCircleOrganizationChart"/>
    <dgm:cxn modelId="{E2792C74-C770-42E1-A618-96E568D07D17}" type="presOf" srcId="{8EC1E9AA-4AEC-4263-AEB2-0CDE73C17A0E}" destId="{AD7556C6-FEF8-4A0C-952B-6C1B0B2CC6C1}" srcOrd="0" destOrd="0" presId="urn:microsoft.com/office/officeart/2008/layout/HalfCircleOrganizationChart"/>
    <dgm:cxn modelId="{387CE057-26D2-439F-8439-41A9748FF23D}" type="presOf" srcId="{C9849BE4-AD35-4D99-818D-8119A6CE42C3}" destId="{22987CCD-244C-4D08-9037-18BFBCDBDA8F}" srcOrd="0" destOrd="0" presId="urn:microsoft.com/office/officeart/2008/layout/HalfCircleOrganizationChart"/>
    <dgm:cxn modelId="{0FCE7378-CE6F-4EA4-AF5B-CDE6AD2AE48D}" type="presOf" srcId="{09965744-0E6A-4D28-A4DE-EB7DC644B4A3}" destId="{B6B31271-8E63-4B1B-9254-7A11A2B8BF86}" srcOrd="0" destOrd="0" presId="urn:microsoft.com/office/officeart/2008/layout/HalfCircleOrganizationChart"/>
    <dgm:cxn modelId="{DE39C178-3216-4396-8465-F99C1D068FF0}" srcId="{FD872D8F-5D0A-4F60-8994-FC91E6118672}" destId="{38A4B919-FC9C-424F-8572-30AF032423F2}" srcOrd="4" destOrd="0" parTransId="{6DD2590C-458B-4918-909F-C92FF80F2B6B}" sibTransId="{3488D9B0-D37B-482D-A5EB-E4C5723D1E18}"/>
    <dgm:cxn modelId="{BB833359-1EB8-44AC-8201-B30DC7C9064C}" type="presOf" srcId="{830E8923-DCCE-4848-9AF5-FB4247C65117}" destId="{2D457681-265E-42D3-85E2-9C9EC5DF3A36}" srcOrd="0" destOrd="0" presId="urn:microsoft.com/office/officeart/2008/layout/HalfCircleOrganizationChart"/>
    <dgm:cxn modelId="{7532A87F-A0E2-4758-BF93-527D4E992007}" type="presOf" srcId="{EC2A458F-7ABF-4595-A83F-482094B980DB}" destId="{6B575AE5-614A-4245-9317-35388DC20CC5}" srcOrd="0" destOrd="0" presId="urn:microsoft.com/office/officeart/2008/layout/HalfCircleOrganizationChart"/>
    <dgm:cxn modelId="{BA689384-8B4C-4B98-86B2-3EB9446C5C6F}" type="presOf" srcId="{FD872D8F-5D0A-4F60-8994-FC91E6118672}" destId="{3DA0F4C6-3492-4DC3-AF92-ECD5BED96F79}" srcOrd="1" destOrd="0" presId="urn:microsoft.com/office/officeart/2008/layout/HalfCircleOrganizationChart"/>
    <dgm:cxn modelId="{A5899384-6C78-4866-935F-064F3D008610}" type="presOf" srcId="{11AD098A-2C75-4287-ACB9-12566D9BAA35}" destId="{0FFCD1E1-8F69-4410-BED1-1A23410D9EEC}" srcOrd="1" destOrd="0" presId="urn:microsoft.com/office/officeart/2008/layout/HalfCircleOrganizationChart"/>
    <dgm:cxn modelId="{736CBD8F-9739-4514-94EA-DFDFDB61EFF6}" type="presOf" srcId="{DFE165E0-B8AB-4E3B-9691-C1C5B4769DFB}" destId="{25B52A71-808A-4204-94D6-5B402E4C568D}" srcOrd="1" destOrd="0" presId="urn:microsoft.com/office/officeart/2008/layout/HalfCircleOrganizationChart"/>
    <dgm:cxn modelId="{12337497-121F-44BE-95C0-C5E99372314F}" type="presOf" srcId="{8EC1E9AA-4AEC-4263-AEB2-0CDE73C17A0E}" destId="{0ED0E7E2-7B36-43A5-BE7F-02BD0B11BA1C}" srcOrd="1" destOrd="0" presId="urn:microsoft.com/office/officeart/2008/layout/HalfCircleOrganizationChart"/>
    <dgm:cxn modelId="{E5B6C4A6-C20F-4682-A297-804670FE76D0}" srcId="{FD872D8F-5D0A-4F60-8994-FC91E6118672}" destId="{AE1D5FC9-C2D2-4827-9EA6-CDE99030FA49}" srcOrd="0" destOrd="0" parTransId="{5C2DA821-6E50-4B22-9B18-13669641A6E1}" sibTransId="{6C20A3C2-5AE0-4039-8311-6EB3C8854B05}"/>
    <dgm:cxn modelId="{FD4717A8-D030-4CAD-A34E-81C4E11E16BF}" type="presOf" srcId="{AE1D5FC9-C2D2-4827-9EA6-CDE99030FA49}" destId="{BFFFB5D1-123B-4BE7-B700-964169232D3C}" srcOrd="1" destOrd="0" presId="urn:microsoft.com/office/officeart/2008/layout/HalfCircleOrganizationChart"/>
    <dgm:cxn modelId="{B72A71AA-1E02-4644-A72B-C43DF4666E4D}" type="presOf" srcId="{FCF06454-C87F-436D-85FF-9749A72884FA}" destId="{B6B0D9B8-7490-49AB-8F4D-BD977C158F4D}" srcOrd="0" destOrd="0" presId="urn:microsoft.com/office/officeart/2008/layout/HalfCircleOrganizationChart"/>
    <dgm:cxn modelId="{AD6A96AA-DA9C-4E4B-84B5-52F3D42795C0}" type="presOf" srcId="{31278351-C60F-4C80-A02B-40CA13407B03}" destId="{2E78BE21-9BB2-4BA2-AD0D-B5AAC5135182}" srcOrd="0" destOrd="0" presId="urn:microsoft.com/office/officeart/2008/layout/HalfCircleOrganizationChart"/>
    <dgm:cxn modelId="{BA8663AE-4299-4D50-8714-049B9F82DC2F}" type="presOf" srcId="{739A8B9C-077F-4236-BA3B-642877A600CF}" destId="{CCA45923-9952-4080-9DF0-2352E98FBD83}" srcOrd="0" destOrd="0" presId="urn:microsoft.com/office/officeart/2008/layout/HalfCircleOrganizationChart"/>
    <dgm:cxn modelId="{FC2E54B3-DFA6-43ED-BAE7-7ECEAEB4F8E0}" type="presOf" srcId="{AA486B8D-9561-4705-954E-25A7084853B8}" destId="{92B4BEDF-3382-48FC-9811-0BF2E12309E3}" srcOrd="0" destOrd="0" presId="urn:microsoft.com/office/officeart/2008/layout/HalfCircleOrganizationChart"/>
    <dgm:cxn modelId="{C93697B3-9F1C-4B1B-B097-0C8C380F0EBC}" type="presOf" srcId="{DBE3F778-BE60-4C1E-A36C-022AF288A409}" destId="{C22030DF-07B9-4CB1-8B4E-2FD861D532E6}" srcOrd="0" destOrd="0" presId="urn:microsoft.com/office/officeart/2008/layout/HalfCircleOrganizationChart"/>
    <dgm:cxn modelId="{822C47BC-924B-4C96-820A-6EC5EA7E280E}" srcId="{38A4B919-FC9C-424F-8572-30AF032423F2}" destId="{8EC1E9AA-4AEC-4263-AEB2-0CDE73C17A0E}" srcOrd="0" destOrd="0" parTransId="{FCF06454-C87F-436D-85FF-9749A72884FA}" sibTransId="{4D0F4220-F92A-43D4-A63F-64F8F18A85C1}"/>
    <dgm:cxn modelId="{734E5AC1-0CC1-46A3-879E-7D1D9FAD9D22}" type="presOf" srcId="{ACEBECAA-D4B2-4C6B-B7F9-FC16A117A9D4}" destId="{3262E429-6136-422D-A8B7-27838D86A14F}" srcOrd="0" destOrd="0" presId="urn:microsoft.com/office/officeart/2008/layout/HalfCircleOrganizationChart"/>
    <dgm:cxn modelId="{41A0BDCA-1A8C-4CF4-AFD8-BAE5566BD449}" type="presOf" srcId="{FD872D8F-5D0A-4F60-8994-FC91E6118672}" destId="{6EC2B140-9CE3-4578-85A1-53D6A1B2D6C1}" srcOrd="0" destOrd="0" presId="urn:microsoft.com/office/officeart/2008/layout/HalfCircleOrganizationChart"/>
    <dgm:cxn modelId="{0924CFCE-C448-4674-97C2-3849518B8434}" type="presOf" srcId="{38A4B919-FC9C-424F-8572-30AF032423F2}" destId="{20DCFE30-8584-46C8-8F23-4E0D14E8712B}" srcOrd="1" destOrd="0" presId="urn:microsoft.com/office/officeart/2008/layout/HalfCircleOrganizationChart"/>
    <dgm:cxn modelId="{D539FAD6-CD2C-486F-A9DA-C0FE477C53A8}" type="presOf" srcId="{9344C6E9-DC5F-4619-9DBE-0740FA0CD148}" destId="{0CD84934-030C-4206-AD9E-7B20E4A79957}" srcOrd="0" destOrd="0" presId="urn:microsoft.com/office/officeart/2008/layout/HalfCircleOrganizationChart"/>
    <dgm:cxn modelId="{3FA452DA-4863-491C-A884-DAADAD5A6B44}" srcId="{FD872D8F-5D0A-4F60-8994-FC91E6118672}" destId="{761C2491-A6A2-4BBB-8B22-B7A8E59103E0}" srcOrd="2" destOrd="0" parTransId="{466710EB-D0BE-4818-9DEF-F2817C391764}" sibTransId="{C8CEC902-6ADB-42D9-B03C-FCB2EF222D5E}"/>
    <dgm:cxn modelId="{BD4156DB-E714-4030-B64F-77757753BC13}" type="presOf" srcId="{6DD2590C-458B-4918-909F-C92FF80F2B6B}" destId="{4A9A738C-E8CE-48A9-8090-3B853098A1C0}" srcOrd="0" destOrd="0" presId="urn:microsoft.com/office/officeart/2008/layout/HalfCircleOrganizationChart"/>
    <dgm:cxn modelId="{E30932E2-2FD0-4CAD-822D-A5CFB9A23A25}" srcId="{C9849BE4-AD35-4D99-818D-8119A6CE42C3}" destId="{FD872D8F-5D0A-4F60-8994-FC91E6118672}" srcOrd="0" destOrd="0" parTransId="{11F6BAB5-C866-47C1-A37F-59BB22D54B30}" sibTransId="{EA583BE9-DAC3-48F7-9656-E1A3DE0834B6}"/>
    <dgm:cxn modelId="{8F4162E5-1FFB-4E13-8B3D-A58F5E10D007}" srcId="{FD872D8F-5D0A-4F60-8994-FC91E6118672}" destId="{11AD098A-2C75-4287-ACB9-12566D9BAA35}" srcOrd="1" destOrd="0" parTransId="{ACEBECAA-D4B2-4C6B-B7F9-FC16A117A9D4}" sibTransId="{0E5F4CB5-57C2-4FEE-B02F-12BE0EE99A31}"/>
    <dgm:cxn modelId="{43C8CEE9-C766-4BD4-BD22-611837C3E520}" type="presOf" srcId="{9344C6E9-DC5F-4619-9DBE-0740FA0CD148}" destId="{F4519A34-A27A-46AB-9039-A64380846DC3}" srcOrd="1" destOrd="0" presId="urn:microsoft.com/office/officeart/2008/layout/HalfCircleOrganizationChart"/>
    <dgm:cxn modelId="{2E29BAED-FFC9-45E0-BD60-3C9790B014D6}" type="presOf" srcId="{38BBA0AE-EC4D-489C-954B-7A8921604669}" destId="{8A6FD9EE-5D41-42E0-9894-F09EBA4AF87C}" srcOrd="0" destOrd="0" presId="urn:microsoft.com/office/officeart/2008/layout/HalfCircleOrganizationChart"/>
    <dgm:cxn modelId="{F77FAEF6-E832-435B-8356-09062A97D965}" type="presOf" srcId="{9F460596-C54E-44BE-A720-BA5F5541171A}" destId="{583114CB-A862-4EB8-B282-51ED0677B520}" srcOrd="0" destOrd="0" presId="urn:microsoft.com/office/officeart/2008/layout/HalfCircleOrganizationChart"/>
    <dgm:cxn modelId="{608D9BFA-F485-4EF9-B3F1-4CF620D216A6}" srcId="{38A4B919-FC9C-424F-8572-30AF032423F2}" destId="{DFE165E0-B8AB-4E3B-9691-C1C5B4769DFB}" srcOrd="2" destOrd="0" parTransId="{DBE3F778-BE60-4C1E-A36C-022AF288A409}" sibTransId="{82120A10-CD35-45F7-99FA-435053E03213}"/>
    <dgm:cxn modelId="{22C484FD-C85E-467F-A0CE-BE72858602F1}" type="presOf" srcId="{11AD098A-2C75-4287-ACB9-12566D9BAA35}" destId="{75740E07-58F3-43A9-8731-BF60447E6230}" srcOrd="0" destOrd="0" presId="urn:microsoft.com/office/officeart/2008/layout/HalfCircleOrganizationChart"/>
    <dgm:cxn modelId="{90393E68-F3B1-47AB-AC42-1B2CF42F61BD}" type="presParOf" srcId="{22987CCD-244C-4D08-9037-18BFBCDBDA8F}" destId="{751CB500-EC67-4B46-AFBD-F564D9D31D96}" srcOrd="0" destOrd="0" presId="urn:microsoft.com/office/officeart/2008/layout/HalfCircleOrganizationChart"/>
    <dgm:cxn modelId="{63197A57-0EC3-45DC-A59E-397D45ADE029}" type="presParOf" srcId="{751CB500-EC67-4B46-AFBD-F564D9D31D96}" destId="{E587E41D-DBD7-4FF8-8C6E-4A0BA86EEBAB}" srcOrd="0" destOrd="0" presId="urn:microsoft.com/office/officeart/2008/layout/HalfCircleOrganizationChart"/>
    <dgm:cxn modelId="{6E3EB52E-81A7-4764-AC35-89740151A72F}" type="presParOf" srcId="{E587E41D-DBD7-4FF8-8C6E-4A0BA86EEBAB}" destId="{6EC2B140-9CE3-4578-85A1-53D6A1B2D6C1}" srcOrd="0" destOrd="0" presId="urn:microsoft.com/office/officeart/2008/layout/HalfCircleOrganizationChart"/>
    <dgm:cxn modelId="{BE00CF3B-3B67-4ABA-9E20-9774885443FF}" type="presParOf" srcId="{E587E41D-DBD7-4FF8-8C6E-4A0BA86EEBAB}" destId="{97ACAA34-800E-4812-87FA-84F63A957F45}" srcOrd="1" destOrd="0" presId="urn:microsoft.com/office/officeart/2008/layout/HalfCircleOrganizationChart"/>
    <dgm:cxn modelId="{CF7EA7CF-8AE0-4581-B3FE-7A66B07F2EE2}" type="presParOf" srcId="{E587E41D-DBD7-4FF8-8C6E-4A0BA86EEBAB}" destId="{22A6C32B-E268-4094-B6A0-7D6827F3C98B}" srcOrd="2" destOrd="0" presId="urn:microsoft.com/office/officeart/2008/layout/HalfCircleOrganizationChart"/>
    <dgm:cxn modelId="{790EEA9C-0947-485F-ADE7-4219E88332CD}" type="presParOf" srcId="{E587E41D-DBD7-4FF8-8C6E-4A0BA86EEBAB}" destId="{3DA0F4C6-3492-4DC3-AF92-ECD5BED96F79}" srcOrd="3" destOrd="0" presId="urn:microsoft.com/office/officeart/2008/layout/HalfCircleOrganizationChart"/>
    <dgm:cxn modelId="{DFC97D3A-5A76-4641-8CF4-8804AF048389}" type="presParOf" srcId="{751CB500-EC67-4B46-AFBD-F564D9D31D96}" destId="{9E711F13-6710-43E8-8D24-3E27B5FC9B33}" srcOrd="1" destOrd="0" presId="urn:microsoft.com/office/officeart/2008/layout/HalfCircleOrganizationChart"/>
    <dgm:cxn modelId="{26D8C659-A866-499A-95C6-927E4AC610F9}" type="presParOf" srcId="{9E711F13-6710-43E8-8D24-3E27B5FC9B33}" destId="{3262E429-6136-422D-A8B7-27838D86A14F}" srcOrd="0" destOrd="0" presId="urn:microsoft.com/office/officeart/2008/layout/HalfCircleOrganizationChart"/>
    <dgm:cxn modelId="{F531446A-5824-4BE2-BF6D-7B4A00CEEF9B}" type="presParOf" srcId="{9E711F13-6710-43E8-8D24-3E27B5FC9B33}" destId="{028E2321-59D1-4182-98AE-CAF351F0BBB5}" srcOrd="1" destOrd="0" presId="urn:microsoft.com/office/officeart/2008/layout/HalfCircleOrganizationChart"/>
    <dgm:cxn modelId="{F18F02E1-B7AE-4C8F-BD1E-0E9EB577FD9A}" type="presParOf" srcId="{028E2321-59D1-4182-98AE-CAF351F0BBB5}" destId="{73E7719E-22D2-4720-AB2C-7C8485454F82}" srcOrd="0" destOrd="0" presId="urn:microsoft.com/office/officeart/2008/layout/HalfCircleOrganizationChart"/>
    <dgm:cxn modelId="{5A63BE07-FCC5-4124-8E2B-D85BECE09EBF}" type="presParOf" srcId="{73E7719E-22D2-4720-AB2C-7C8485454F82}" destId="{75740E07-58F3-43A9-8731-BF60447E6230}" srcOrd="0" destOrd="0" presId="urn:microsoft.com/office/officeart/2008/layout/HalfCircleOrganizationChart"/>
    <dgm:cxn modelId="{5DC18EFD-452B-4EE6-AC0F-7686E3735C81}" type="presParOf" srcId="{73E7719E-22D2-4720-AB2C-7C8485454F82}" destId="{C38EEE39-0DAF-4996-8805-A0D82548E64D}" srcOrd="1" destOrd="0" presId="urn:microsoft.com/office/officeart/2008/layout/HalfCircleOrganizationChart"/>
    <dgm:cxn modelId="{4C7ED7C9-7098-4560-8B4E-CE3EF2AC2F8F}" type="presParOf" srcId="{73E7719E-22D2-4720-AB2C-7C8485454F82}" destId="{5571241D-0100-4CE9-92DB-2BD3BA5E6459}" srcOrd="2" destOrd="0" presId="urn:microsoft.com/office/officeart/2008/layout/HalfCircleOrganizationChart"/>
    <dgm:cxn modelId="{F10B865D-546D-409D-B067-EBE22B6B3614}" type="presParOf" srcId="{73E7719E-22D2-4720-AB2C-7C8485454F82}" destId="{0FFCD1E1-8F69-4410-BED1-1A23410D9EEC}" srcOrd="3" destOrd="0" presId="urn:microsoft.com/office/officeart/2008/layout/HalfCircleOrganizationChart"/>
    <dgm:cxn modelId="{4C5EDFB3-3F72-4676-8A50-78D07F12F104}" type="presParOf" srcId="{028E2321-59D1-4182-98AE-CAF351F0BBB5}" destId="{DE077901-FAAC-4B2A-B316-12663B3E9388}" srcOrd="1" destOrd="0" presId="urn:microsoft.com/office/officeart/2008/layout/HalfCircleOrganizationChart"/>
    <dgm:cxn modelId="{E202EF57-4308-444D-8C2D-5973EB95DBE9}" type="presParOf" srcId="{DE077901-FAAC-4B2A-B316-12663B3E9388}" destId="{2D457681-265E-42D3-85E2-9C9EC5DF3A36}" srcOrd="0" destOrd="0" presId="urn:microsoft.com/office/officeart/2008/layout/HalfCircleOrganizationChart"/>
    <dgm:cxn modelId="{6DBA2894-7136-4477-8980-37AD4EE05B15}" type="presParOf" srcId="{DE077901-FAAC-4B2A-B316-12663B3E9388}" destId="{8EB28214-470E-476C-84D2-2AF8D556A026}" srcOrd="1" destOrd="0" presId="urn:microsoft.com/office/officeart/2008/layout/HalfCircleOrganizationChart"/>
    <dgm:cxn modelId="{22D7B28E-97C6-4D75-80D7-EF3D76CAAE63}" type="presParOf" srcId="{8EB28214-470E-476C-84D2-2AF8D556A026}" destId="{00840ED4-D32C-455E-AE44-BA32C64516C4}" srcOrd="0" destOrd="0" presId="urn:microsoft.com/office/officeart/2008/layout/HalfCircleOrganizationChart"/>
    <dgm:cxn modelId="{468A709A-5438-4771-B494-658B7A3CD264}" type="presParOf" srcId="{00840ED4-D32C-455E-AE44-BA32C64516C4}" destId="{0CD84934-030C-4206-AD9E-7B20E4A79957}" srcOrd="0" destOrd="0" presId="urn:microsoft.com/office/officeart/2008/layout/HalfCircleOrganizationChart"/>
    <dgm:cxn modelId="{5528AF8C-1A2D-4584-9F9B-5012813EEC1E}" type="presParOf" srcId="{00840ED4-D32C-455E-AE44-BA32C64516C4}" destId="{BFEBF85F-D922-4563-9CC2-09FB2DCDB67C}" srcOrd="1" destOrd="0" presId="urn:microsoft.com/office/officeart/2008/layout/HalfCircleOrganizationChart"/>
    <dgm:cxn modelId="{8925355A-7372-4E6D-BEF4-0460551A5678}" type="presParOf" srcId="{00840ED4-D32C-455E-AE44-BA32C64516C4}" destId="{D9D5E4F8-680E-4D17-859D-BF3364D8DA4C}" srcOrd="2" destOrd="0" presId="urn:microsoft.com/office/officeart/2008/layout/HalfCircleOrganizationChart"/>
    <dgm:cxn modelId="{163BF89A-C00F-4232-B5AA-6FA63C923AFA}" type="presParOf" srcId="{00840ED4-D32C-455E-AE44-BA32C64516C4}" destId="{F4519A34-A27A-46AB-9039-A64380846DC3}" srcOrd="3" destOrd="0" presId="urn:microsoft.com/office/officeart/2008/layout/HalfCircleOrganizationChart"/>
    <dgm:cxn modelId="{EFFDBDF9-0C02-4C58-8031-6CF59F97AACA}" type="presParOf" srcId="{8EB28214-470E-476C-84D2-2AF8D556A026}" destId="{7CED658D-FA83-4C85-86D4-D890D2712BAB}" srcOrd="1" destOrd="0" presId="urn:microsoft.com/office/officeart/2008/layout/HalfCircleOrganizationChart"/>
    <dgm:cxn modelId="{DC9BC130-475C-4CC2-9441-3AFC6BC30242}" type="presParOf" srcId="{7CED658D-FA83-4C85-86D4-D890D2712BAB}" destId="{92B4BEDF-3382-48FC-9811-0BF2E12309E3}" srcOrd="0" destOrd="0" presId="urn:microsoft.com/office/officeart/2008/layout/HalfCircleOrganizationChart"/>
    <dgm:cxn modelId="{24E77572-C298-41ED-9995-43D84A43A544}" type="presParOf" srcId="{7CED658D-FA83-4C85-86D4-D890D2712BAB}" destId="{9A844D68-DD2E-43B7-96D3-3688946D69F3}" srcOrd="1" destOrd="0" presId="urn:microsoft.com/office/officeart/2008/layout/HalfCircleOrganizationChart"/>
    <dgm:cxn modelId="{C476D5DC-53D1-423E-90A8-6945D1692669}" type="presParOf" srcId="{9A844D68-DD2E-43B7-96D3-3688946D69F3}" destId="{36E7E9A8-CA3E-493D-BA96-D24165C8DE52}" srcOrd="0" destOrd="0" presId="urn:microsoft.com/office/officeart/2008/layout/HalfCircleOrganizationChart"/>
    <dgm:cxn modelId="{A9EEDD85-EBB7-467C-A184-A2735E098284}" type="presParOf" srcId="{36E7E9A8-CA3E-493D-BA96-D24165C8DE52}" destId="{4948CD73-5579-40BA-A8A1-572A589F5309}" srcOrd="0" destOrd="0" presId="urn:microsoft.com/office/officeart/2008/layout/HalfCircleOrganizationChart"/>
    <dgm:cxn modelId="{205900B4-E4E7-431B-A4B3-43B5917578BC}" type="presParOf" srcId="{36E7E9A8-CA3E-493D-BA96-D24165C8DE52}" destId="{2AC23C0D-A22B-43C9-9BE0-6FDAD0A3ED73}" srcOrd="1" destOrd="0" presId="urn:microsoft.com/office/officeart/2008/layout/HalfCircleOrganizationChart"/>
    <dgm:cxn modelId="{21742B52-B6EF-436C-AC5E-69B6071671C8}" type="presParOf" srcId="{36E7E9A8-CA3E-493D-BA96-D24165C8DE52}" destId="{C0D47C85-F408-4748-B862-8A0A28CD5AD7}" srcOrd="2" destOrd="0" presId="urn:microsoft.com/office/officeart/2008/layout/HalfCircleOrganizationChart"/>
    <dgm:cxn modelId="{8B80EB2F-EDA8-4433-BD58-FDDE36863A8D}" type="presParOf" srcId="{36E7E9A8-CA3E-493D-BA96-D24165C8DE52}" destId="{0E4B0BD6-0E8F-4133-98E6-B1D013F74344}" srcOrd="3" destOrd="0" presId="urn:microsoft.com/office/officeart/2008/layout/HalfCircleOrganizationChart"/>
    <dgm:cxn modelId="{ED46D1FD-2286-447B-BAF6-840E68CE3590}" type="presParOf" srcId="{9A844D68-DD2E-43B7-96D3-3688946D69F3}" destId="{4B1D2F1A-2D3E-4E24-8846-69F863750873}" srcOrd="1" destOrd="0" presId="urn:microsoft.com/office/officeart/2008/layout/HalfCircleOrganizationChart"/>
    <dgm:cxn modelId="{F9783C31-1E7F-41F1-8DF6-DAD44C674775}" type="presParOf" srcId="{9A844D68-DD2E-43B7-96D3-3688946D69F3}" destId="{A71AA825-6324-4025-AD66-587431F542D1}" srcOrd="2" destOrd="0" presId="urn:microsoft.com/office/officeart/2008/layout/HalfCircleOrganizationChart"/>
    <dgm:cxn modelId="{B0BD2058-9A3A-482D-8934-B2F3CB545778}" type="presParOf" srcId="{8EB28214-470E-476C-84D2-2AF8D556A026}" destId="{642FB75A-C94C-45D1-9197-7A5B66CA889C}" srcOrd="2" destOrd="0" presId="urn:microsoft.com/office/officeart/2008/layout/HalfCircleOrganizationChart"/>
    <dgm:cxn modelId="{0CDDDFD0-4BD3-4650-98E6-7716896CCDAA}" type="presParOf" srcId="{DE077901-FAAC-4B2A-B316-12663B3E9388}" destId="{CCA45923-9952-4080-9DF0-2352E98FBD83}" srcOrd="2" destOrd="0" presId="urn:microsoft.com/office/officeart/2008/layout/HalfCircleOrganizationChart"/>
    <dgm:cxn modelId="{1271A849-1F5C-4FEB-81A3-D67759C215F6}" type="presParOf" srcId="{DE077901-FAAC-4B2A-B316-12663B3E9388}" destId="{E88097F7-E6D8-4965-86C6-19B2DC6CCC1F}" srcOrd="3" destOrd="0" presId="urn:microsoft.com/office/officeart/2008/layout/HalfCircleOrganizationChart"/>
    <dgm:cxn modelId="{F4DEE8C7-90A7-4116-90CD-08BE9D4D3C3A}" type="presParOf" srcId="{E88097F7-E6D8-4965-86C6-19B2DC6CCC1F}" destId="{FC688DAB-3CC5-4F2D-86AC-2E4BF1AB7FA3}" srcOrd="0" destOrd="0" presId="urn:microsoft.com/office/officeart/2008/layout/HalfCircleOrganizationChart"/>
    <dgm:cxn modelId="{B9BCE73A-EB75-490E-9EDE-15E52B0E3982}" type="presParOf" srcId="{FC688DAB-3CC5-4F2D-86AC-2E4BF1AB7FA3}" destId="{DB5AD6DC-9BF5-498C-A8C4-C9DAD90523A3}" srcOrd="0" destOrd="0" presId="urn:microsoft.com/office/officeart/2008/layout/HalfCircleOrganizationChart"/>
    <dgm:cxn modelId="{7F47F983-AB37-4935-BB58-58902FFD8151}" type="presParOf" srcId="{FC688DAB-3CC5-4F2D-86AC-2E4BF1AB7FA3}" destId="{C34862B6-93CD-4DCD-919F-0D7EBA3C01FF}" srcOrd="1" destOrd="0" presId="urn:microsoft.com/office/officeart/2008/layout/HalfCircleOrganizationChart"/>
    <dgm:cxn modelId="{74B90972-579D-4733-98DD-07BCE374F901}" type="presParOf" srcId="{FC688DAB-3CC5-4F2D-86AC-2E4BF1AB7FA3}" destId="{05E84750-88AE-40B3-AD2F-808AB2D152DC}" srcOrd="2" destOrd="0" presId="urn:microsoft.com/office/officeart/2008/layout/HalfCircleOrganizationChart"/>
    <dgm:cxn modelId="{0F4F495F-A7EC-4486-B872-CC05C3915A29}" type="presParOf" srcId="{FC688DAB-3CC5-4F2D-86AC-2E4BF1AB7FA3}" destId="{052268BF-78A9-42D9-BA42-D3249F8BB692}" srcOrd="3" destOrd="0" presId="urn:microsoft.com/office/officeart/2008/layout/HalfCircleOrganizationChart"/>
    <dgm:cxn modelId="{F64EAF81-D561-4F29-B61D-82D7996BCF84}" type="presParOf" srcId="{E88097F7-E6D8-4965-86C6-19B2DC6CCC1F}" destId="{9D6F8776-606E-490C-8687-FF9B89BDF808}" srcOrd="1" destOrd="0" presId="urn:microsoft.com/office/officeart/2008/layout/HalfCircleOrganizationChart"/>
    <dgm:cxn modelId="{1879F25D-D6A7-464D-88D8-0DD49E870291}" type="presParOf" srcId="{E88097F7-E6D8-4965-86C6-19B2DC6CCC1F}" destId="{7256AAEA-D15B-45E0-90B7-D488DF08A2CA}" srcOrd="2" destOrd="0" presId="urn:microsoft.com/office/officeart/2008/layout/HalfCircleOrganizationChart"/>
    <dgm:cxn modelId="{1FCD8114-4A40-4742-B5AD-50F9F8FF6A09}" type="presParOf" srcId="{028E2321-59D1-4182-98AE-CAF351F0BBB5}" destId="{BFB5664D-B0CC-464C-990A-B02EC5D11E3E}" srcOrd="2" destOrd="0" presId="urn:microsoft.com/office/officeart/2008/layout/HalfCircleOrganizationChart"/>
    <dgm:cxn modelId="{63C625B1-D5D4-449D-A968-EEA7D3945D8C}" type="presParOf" srcId="{9E711F13-6710-43E8-8D24-3E27B5FC9B33}" destId="{74F21C47-4D00-42A2-9525-4BF40EABDD3B}" srcOrd="2" destOrd="0" presId="urn:microsoft.com/office/officeart/2008/layout/HalfCircleOrganizationChart"/>
    <dgm:cxn modelId="{B0D54217-22D4-439E-AE51-2454968BCBC6}" type="presParOf" srcId="{9E711F13-6710-43E8-8D24-3E27B5FC9B33}" destId="{C3AB1D1A-5A7E-40F5-971A-BBD25875D7B6}" srcOrd="3" destOrd="0" presId="urn:microsoft.com/office/officeart/2008/layout/HalfCircleOrganizationChart"/>
    <dgm:cxn modelId="{D60409C4-3F0D-43B9-9ADF-69FEE131DD7B}" type="presParOf" srcId="{C3AB1D1A-5A7E-40F5-971A-BBD25875D7B6}" destId="{62D10962-524E-457F-BA41-8645877A74E7}" srcOrd="0" destOrd="0" presId="urn:microsoft.com/office/officeart/2008/layout/HalfCircleOrganizationChart"/>
    <dgm:cxn modelId="{A6526078-CE60-4AF9-A0CB-2B2C8EC0BE69}" type="presParOf" srcId="{62D10962-524E-457F-BA41-8645877A74E7}" destId="{07580F36-D4D5-4765-ADEA-0E9895D0FC6E}" srcOrd="0" destOrd="0" presId="urn:microsoft.com/office/officeart/2008/layout/HalfCircleOrganizationChart"/>
    <dgm:cxn modelId="{A4586A69-D634-48E0-9725-BCCC03AB3A3D}" type="presParOf" srcId="{62D10962-524E-457F-BA41-8645877A74E7}" destId="{D4691DE5-4C25-46CB-8221-CE42B8353253}" srcOrd="1" destOrd="0" presId="urn:microsoft.com/office/officeart/2008/layout/HalfCircleOrganizationChart"/>
    <dgm:cxn modelId="{989B4FFF-00D9-41EB-A290-9827621A3330}" type="presParOf" srcId="{62D10962-524E-457F-BA41-8645877A74E7}" destId="{13F029B4-F7FC-4418-8164-409088BE8092}" srcOrd="2" destOrd="0" presId="urn:microsoft.com/office/officeart/2008/layout/HalfCircleOrganizationChart"/>
    <dgm:cxn modelId="{F2623AA5-A287-42EF-A21C-FEED62F7F3E5}" type="presParOf" srcId="{62D10962-524E-457F-BA41-8645877A74E7}" destId="{320A7F78-94F4-4EC3-A1F7-1D3DA7E2533D}" srcOrd="3" destOrd="0" presId="urn:microsoft.com/office/officeart/2008/layout/HalfCircleOrganizationChart"/>
    <dgm:cxn modelId="{8F94293C-5CA9-4F24-863E-977FEC4301C7}" type="presParOf" srcId="{C3AB1D1A-5A7E-40F5-971A-BBD25875D7B6}" destId="{D84D5108-CF44-4B44-8BAE-B6174641BD30}" srcOrd="1" destOrd="0" presId="urn:microsoft.com/office/officeart/2008/layout/HalfCircleOrganizationChart"/>
    <dgm:cxn modelId="{FF87C25B-659A-41D2-BE18-513904DF39BA}" type="presParOf" srcId="{C3AB1D1A-5A7E-40F5-971A-BBD25875D7B6}" destId="{317A7A66-C139-48EB-A3D9-176BDD4C62AC}" srcOrd="2" destOrd="0" presId="urn:microsoft.com/office/officeart/2008/layout/HalfCircleOrganizationChart"/>
    <dgm:cxn modelId="{4D829EB5-391D-4AD4-BAAB-B63F777457FF}" type="presParOf" srcId="{9E711F13-6710-43E8-8D24-3E27B5FC9B33}" destId="{583114CB-A862-4EB8-B282-51ED0677B520}" srcOrd="4" destOrd="0" presId="urn:microsoft.com/office/officeart/2008/layout/HalfCircleOrganizationChart"/>
    <dgm:cxn modelId="{3F4F413A-9EBE-41F9-AE76-EE362A54D3D2}" type="presParOf" srcId="{9E711F13-6710-43E8-8D24-3E27B5FC9B33}" destId="{DB181E29-FF51-46A0-A96C-304B48F8A5E7}" srcOrd="5" destOrd="0" presId="urn:microsoft.com/office/officeart/2008/layout/HalfCircleOrganizationChart"/>
    <dgm:cxn modelId="{FE615B23-020B-4668-B947-6D2BFCFA6A95}" type="presParOf" srcId="{DB181E29-FF51-46A0-A96C-304B48F8A5E7}" destId="{250BCF7A-10BA-4638-AD9C-55CDB449199A}" srcOrd="0" destOrd="0" presId="urn:microsoft.com/office/officeart/2008/layout/HalfCircleOrganizationChart"/>
    <dgm:cxn modelId="{E73AA347-28F9-4952-8557-31DD0EB58145}" type="presParOf" srcId="{250BCF7A-10BA-4638-AD9C-55CDB449199A}" destId="{2E78BE21-9BB2-4BA2-AD0D-B5AAC5135182}" srcOrd="0" destOrd="0" presId="urn:microsoft.com/office/officeart/2008/layout/HalfCircleOrganizationChart"/>
    <dgm:cxn modelId="{DD72D257-5506-46DB-B038-85DEBBA30FBF}" type="presParOf" srcId="{250BCF7A-10BA-4638-AD9C-55CDB449199A}" destId="{543D9678-2BA5-45A7-BFFC-A0173B3542D3}" srcOrd="1" destOrd="0" presId="urn:microsoft.com/office/officeart/2008/layout/HalfCircleOrganizationChart"/>
    <dgm:cxn modelId="{D1C3E7BD-30F9-4FBE-9339-E3D52FC12387}" type="presParOf" srcId="{250BCF7A-10BA-4638-AD9C-55CDB449199A}" destId="{36D2028B-9E0C-422F-B658-DE8F319423D3}" srcOrd="2" destOrd="0" presId="urn:microsoft.com/office/officeart/2008/layout/HalfCircleOrganizationChart"/>
    <dgm:cxn modelId="{EC722FA2-98BC-46C5-82A9-B770E72C96B7}" type="presParOf" srcId="{250BCF7A-10BA-4638-AD9C-55CDB449199A}" destId="{D61CAD84-F96D-4E8B-81E8-46BB09B1F799}" srcOrd="3" destOrd="0" presId="urn:microsoft.com/office/officeart/2008/layout/HalfCircleOrganizationChart"/>
    <dgm:cxn modelId="{D8652CC2-D9E4-4318-86B4-8EC46AAB61AA}" type="presParOf" srcId="{DB181E29-FF51-46A0-A96C-304B48F8A5E7}" destId="{54F5D956-BC67-4E26-A48D-72F51DD8D227}" srcOrd="1" destOrd="0" presId="urn:microsoft.com/office/officeart/2008/layout/HalfCircleOrganizationChart"/>
    <dgm:cxn modelId="{9A200DF1-F76D-4EFB-8A3E-45C6FC7948EF}" type="presParOf" srcId="{DB181E29-FF51-46A0-A96C-304B48F8A5E7}" destId="{174817D4-E0A6-407B-A516-56E9D2B9E317}" srcOrd="2" destOrd="0" presId="urn:microsoft.com/office/officeart/2008/layout/HalfCircleOrganizationChart"/>
    <dgm:cxn modelId="{050FC80F-B5D8-43BD-8A0C-A3192819C3F0}" type="presParOf" srcId="{9E711F13-6710-43E8-8D24-3E27B5FC9B33}" destId="{4A9A738C-E8CE-48A9-8090-3B853098A1C0}" srcOrd="6" destOrd="0" presId="urn:microsoft.com/office/officeart/2008/layout/HalfCircleOrganizationChart"/>
    <dgm:cxn modelId="{DAC73A39-4287-49CC-92A7-F8B6A0E7EA9A}" type="presParOf" srcId="{9E711F13-6710-43E8-8D24-3E27B5FC9B33}" destId="{A251F6EA-25B7-4CE2-B4FD-719B3E9ADAAF}" srcOrd="7" destOrd="0" presId="urn:microsoft.com/office/officeart/2008/layout/HalfCircleOrganizationChart"/>
    <dgm:cxn modelId="{4B8AB319-661F-4809-A006-60D7447A79A1}" type="presParOf" srcId="{A251F6EA-25B7-4CE2-B4FD-719B3E9ADAAF}" destId="{8E6C267E-B8D5-4A27-9E87-822196985DE9}" srcOrd="0" destOrd="0" presId="urn:microsoft.com/office/officeart/2008/layout/HalfCircleOrganizationChart"/>
    <dgm:cxn modelId="{4DF1D363-9441-4143-9689-369519D8F032}" type="presParOf" srcId="{8E6C267E-B8D5-4A27-9E87-822196985DE9}" destId="{74655AF1-B608-4B35-BBC7-B345A0C39D7A}" srcOrd="0" destOrd="0" presId="urn:microsoft.com/office/officeart/2008/layout/HalfCircleOrganizationChart"/>
    <dgm:cxn modelId="{A7017574-1907-4287-B811-6EDEC04463B5}" type="presParOf" srcId="{8E6C267E-B8D5-4A27-9E87-822196985DE9}" destId="{BC1F3540-7508-4F58-9AA3-14D80ED7C880}" srcOrd="1" destOrd="0" presId="urn:microsoft.com/office/officeart/2008/layout/HalfCircleOrganizationChart"/>
    <dgm:cxn modelId="{B428E481-A399-4E68-BC36-28908C653F42}" type="presParOf" srcId="{8E6C267E-B8D5-4A27-9E87-822196985DE9}" destId="{85BF8C2C-E68F-460D-A847-DA1240A3C75D}" srcOrd="2" destOrd="0" presId="urn:microsoft.com/office/officeart/2008/layout/HalfCircleOrganizationChart"/>
    <dgm:cxn modelId="{F1ACD0CE-F355-4CD8-AC64-0FB7B5426813}" type="presParOf" srcId="{8E6C267E-B8D5-4A27-9E87-822196985DE9}" destId="{20DCFE30-8584-46C8-8F23-4E0D14E8712B}" srcOrd="3" destOrd="0" presId="urn:microsoft.com/office/officeart/2008/layout/HalfCircleOrganizationChart"/>
    <dgm:cxn modelId="{ED385365-0F80-4890-898F-B069B1DDF878}" type="presParOf" srcId="{A251F6EA-25B7-4CE2-B4FD-719B3E9ADAAF}" destId="{17B0A715-C078-4BD2-AD4D-C0762CEA33B5}" srcOrd="1" destOrd="0" presId="urn:microsoft.com/office/officeart/2008/layout/HalfCircleOrganizationChart"/>
    <dgm:cxn modelId="{B85E1B4D-473A-4897-9316-8070EDF3925B}" type="presParOf" srcId="{17B0A715-C078-4BD2-AD4D-C0762CEA33B5}" destId="{B6B0D9B8-7490-49AB-8F4D-BD977C158F4D}" srcOrd="0" destOrd="0" presId="urn:microsoft.com/office/officeart/2008/layout/HalfCircleOrganizationChart"/>
    <dgm:cxn modelId="{5FAF8869-7489-4BEB-B086-CFF325A53B22}" type="presParOf" srcId="{17B0A715-C078-4BD2-AD4D-C0762CEA33B5}" destId="{A33376B2-4261-4F33-8897-6D2690798BFE}" srcOrd="1" destOrd="0" presId="urn:microsoft.com/office/officeart/2008/layout/HalfCircleOrganizationChart"/>
    <dgm:cxn modelId="{D1003199-3CA0-4DE4-A065-28970663DB82}" type="presParOf" srcId="{A33376B2-4261-4F33-8897-6D2690798BFE}" destId="{D1B301F0-9401-4C55-ACD6-8ED36BD5E3B1}" srcOrd="0" destOrd="0" presId="urn:microsoft.com/office/officeart/2008/layout/HalfCircleOrganizationChart"/>
    <dgm:cxn modelId="{9C804E20-BAA2-4C6E-9A00-F0A9A396A09D}" type="presParOf" srcId="{D1B301F0-9401-4C55-ACD6-8ED36BD5E3B1}" destId="{AD7556C6-FEF8-4A0C-952B-6C1B0B2CC6C1}" srcOrd="0" destOrd="0" presId="urn:microsoft.com/office/officeart/2008/layout/HalfCircleOrganizationChart"/>
    <dgm:cxn modelId="{B5A58B07-1AD9-4791-8D09-E768F4E1B310}" type="presParOf" srcId="{D1B301F0-9401-4C55-ACD6-8ED36BD5E3B1}" destId="{012E13A4-6717-4372-B73A-BCDD615BCDA7}" srcOrd="1" destOrd="0" presId="urn:microsoft.com/office/officeart/2008/layout/HalfCircleOrganizationChart"/>
    <dgm:cxn modelId="{EA59751A-9816-4FA4-8AB2-EF1AC3E65187}" type="presParOf" srcId="{D1B301F0-9401-4C55-ACD6-8ED36BD5E3B1}" destId="{5D2FDBBB-78E6-4681-8DC8-BCFE85BD8B6C}" srcOrd="2" destOrd="0" presId="urn:microsoft.com/office/officeart/2008/layout/HalfCircleOrganizationChart"/>
    <dgm:cxn modelId="{85538AE9-B7E4-4353-A7FB-2E7C25B9DB9B}" type="presParOf" srcId="{D1B301F0-9401-4C55-ACD6-8ED36BD5E3B1}" destId="{0ED0E7E2-7B36-43A5-BE7F-02BD0B11BA1C}" srcOrd="3" destOrd="0" presId="urn:microsoft.com/office/officeart/2008/layout/HalfCircleOrganizationChart"/>
    <dgm:cxn modelId="{C2C67C75-A507-4370-9325-DF058AF863D5}" type="presParOf" srcId="{A33376B2-4261-4F33-8897-6D2690798BFE}" destId="{7D9C6875-83B9-4FF9-9413-42C02D6933F7}" srcOrd="1" destOrd="0" presId="urn:microsoft.com/office/officeart/2008/layout/HalfCircleOrganizationChart"/>
    <dgm:cxn modelId="{7EB1732E-2A71-4A5D-A550-97BDC44A66EF}" type="presParOf" srcId="{A33376B2-4261-4F33-8897-6D2690798BFE}" destId="{52641135-C74A-431D-8352-CE3ED9E18591}" srcOrd="2" destOrd="0" presId="urn:microsoft.com/office/officeart/2008/layout/HalfCircleOrganizationChart"/>
    <dgm:cxn modelId="{C87D749E-B048-44DF-859E-33A582BCC492}" type="presParOf" srcId="{17B0A715-C078-4BD2-AD4D-C0762CEA33B5}" destId="{B6B31271-8E63-4B1B-9254-7A11A2B8BF86}" srcOrd="2" destOrd="0" presId="urn:microsoft.com/office/officeart/2008/layout/HalfCircleOrganizationChart"/>
    <dgm:cxn modelId="{2B70F8FF-13F0-415B-9727-F2E46A504D68}" type="presParOf" srcId="{17B0A715-C078-4BD2-AD4D-C0762CEA33B5}" destId="{AFF8B8EF-1CB7-48C4-961B-E6804784BA5B}" srcOrd="3" destOrd="0" presId="urn:microsoft.com/office/officeart/2008/layout/HalfCircleOrganizationChart"/>
    <dgm:cxn modelId="{A306C096-3E6D-460E-A450-868D9362FE1A}" type="presParOf" srcId="{AFF8B8EF-1CB7-48C4-961B-E6804784BA5B}" destId="{24560974-175A-4021-97C0-48927624F482}" srcOrd="0" destOrd="0" presId="urn:microsoft.com/office/officeart/2008/layout/HalfCircleOrganizationChart"/>
    <dgm:cxn modelId="{0F5995AE-B703-4D5E-8660-DC77F7BB5F37}" type="presParOf" srcId="{24560974-175A-4021-97C0-48927624F482}" destId="{8A6FD9EE-5D41-42E0-9894-F09EBA4AF87C}" srcOrd="0" destOrd="0" presId="urn:microsoft.com/office/officeart/2008/layout/HalfCircleOrganizationChart"/>
    <dgm:cxn modelId="{E889BD70-A35D-4AB8-AE2A-94E75A076C51}" type="presParOf" srcId="{24560974-175A-4021-97C0-48927624F482}" destId="{232646F6-BFD7-4DE3-9E00-528ADC4EDE6F}" srcOrd="1" destOrd="0" presId="urn:microsoft.com/office/officeart/2008/layout/HalfCircleOrganizationChart"/>
    <dgm:cxn modelId="{E5CDCF3E-758D-4379-A492-B6F8632617F5}" type="presParOf" srcId="{24560974-175A-4021-97C0-48927624F482}" destId="{A9DE0C36-B40D-4C45-A717-68E05AC4CAF4}" srcOrd="2" destOrd="0" presId="urn:microsoft.com/office/officeart/2008/layout/HalfCircleOrganizationChart"/>
    <dgm:cxn modelId="{7899F85A-148D-45BA-82D5-D0934EB95538}" type="presParOf" srcId="{24560974-175A-4021-97C0-48927624F482}" destId="{912DB641-662B-4C56-B172-62FA8638497C}" srcOrd="3" destOrd="0" presId="urn:microsoft.com/office/officeart/2008/layout/HalfCircleOrganizationChart"/>
    <dgm:cxn modelId="{95F1569A-05EB-4EC3-B308-9C402A1E31E7}" type="presParOf" srcId="{AFF8B8EF-1CB7-48C4-961B-E6804784BA5B}" destId="{A81223DA-8B84-4216-B442-8DC4FD99A0E7}" srcOrd="1" destOrd="0" presId="urn:microsoft.com/office/officeart/2008/layout/HalfCircleOrganizationChart"/>
    <dgm:cxn modelId="{AE3EDA60-C669-4FC7-86DD-00E4A90E0610}" type="presParOf" srcId="{AFF8B8EF-1CB7-48C4-961B-E6804784BA5B}" destId="{30423092-B1CB-46E4-9182-168A0A4BC4D0}" srcOrd="2" destOrd="0" presId="urn:microsoft.com/office/officeart/2008/layout/HalfCircleOrganizationChart"/>
    <dgm:cxn modelId="{431E3C78-643E-4AEE-87DD-E7CF5C5905A1}" type="presParOf" srcId="{17B0A715-C078-4BD2-AD4D-C0762CEA33B5}" destId="{C22030DF-07B9-4CB1-8B4E-2FD861D532E6}" srcOrd="4" destOrd="0" presId="urn:microsoft.com/office/officeart/2008/layout/HalfCircleOrganizationChart"/>
    <dgm:cxn modelId="{119152A4-A649-40C0-9472-E679EF6A3073}" type="presParOf" srcId="{17B0A715-C078-4BD2-AD4D-C0762CEA33B5}" destId="{B8963D2D-8CFB-422B-B410-CDD74DDC9697}" srcOrd="5" destOrd="0" presId="urn:microsoft.com/office/officeart/2008/layout/HalfCircleOrganizationChart"/>
    <dgm:cxn modelId="{B5100A75-1DAF-493C-A03F-4FA626B63396}" type="presParOf" srcId="{B8963D2D-8CFB-422B-B410-CDD74DDC9697}" destId="{4754E853-C8D5-4790-9BC8-D61EE693DD29}" srcOrd="0" destOrd="0" presId="urn:microsoft.com/office/officeart/2008/layout/HalfCircleOrganizationChart"/>
    <dgm:cxn modelId="{2CC4BC4F-7FA7-4DD4-8EA1-7D221BBEEF98}" type="presParOf" srcId="{4754E853-C8D5-4790-9BC8-D61EE693DD29}" destId="{1CA1BEE4-749A-4FCA-950C-2DA1FB5EE2B1}" srcOrd="0" destOrd="0" presId="urn:microsoft.com/office/officeart/2008/layout/HalfCircleOrganizationChart"/>
    <dgm:cxn modelId="{AEAE14D5-64C0-487A-B7FB-C2C2632E642A}" type="presParOf" srcId="{4754E853-C8D5-4790-9BC8-D61EE693DD29}" destId="{1499F773-01D2-43FC-9C5A-F7B13589A826}" srcOrd="1" destOrd="0" presId="urn:microsoft.com/office/officeart/2008/layout/HalfCircleOrganizationChart"/>
    <dgm:cxn modelId="{75588FFE-B15A-4795-948F-A8E56D54897A}" type="presParOf" srcId="{4754E853-C8D5-4790-9BC8-D61EE693DD29}" destId="{C5357388-5375-4AA5-AC8D-A387A04176D4}" srcOrd="2" destOrd="0" presId="urn:microsoft.com/office/officeart/2008/layout/HalfCircleOrganizationChart"/>
    <dgm:cxn modelId="{B7CE676A-E6BC-4C9D-BE95-FE16276997B5}" type="presParOf" srcId="{4754E853-C8D5-4790-9BC8-D61EE693DD29}" destId="{25B52A71-808A-4204-94D6-5B402E4C568D}" srcOrd="3" destOrd="0" presId="urn:microsoft.com/office/officeart/2008/layout/HalfCircleOrganizationChart"/>
    <dgm:cxn modelId="{3AABFFCD-21CD-4957-AA4B-966C191C1C0A}" type="presParOf" srcId="{B8963D2D-8CFB-422B-B410-CDD74DDC9697}" destId="{BBA5614D-D919-4A19-A395-0B14C069F8F6}" srcOrd="1" destOrd="0" presId="urn:microsoft.com/office/officeart/2008/layout/HalfCircleOrganizationChart"/>
    <dgm:cxn modelId="{C4BE09FF-7227-420C-B35C-CCEE91DCC6C7}" type="presParOf" srcId="{B8963D2D-8CFB-422B-B410-CDD74DDC9697}" destId="{6DF692CE-1FC1-497B-89A7-86B7D3341C97}" srcOrd="2" destOrd="0" presId="urn:microsoft.com/office/officeart/2008/layout/HalfCircleOrganizationChart"/>
    <dgm:cxn modelId="{42CF17B3-9B35-4747-BDAF-341C6EA7D305}" type="presParOf" srcId="{17B0A715-C078-4BD2-AD4D-C0762CEA33B5}" destId="{AC6213F3-A11B-4C99-8071-F16819BB4B8F}" srcOrd="6" destOrd="0" presId="urn:microsoft.com/office/officeart/2008/layout/HalfCircleOrganizationChart"/>
    <dgm:cxn modelId="{68DFD577-6AAD-4731-A475-4CBC2AFD97AA}" type="presParOf" srcId="{17B0A715-C078-4BD2-AD4D-C0762CEA33B5}" destId="{3EC72296-5A5C-412E-BCBC-356739956565}" srcOrd="7" destOrd="0" presId="urn:microsoft.com/office/officeart/2008/layout/HalfCircleOrganizationChart"/>
    <dgm:cxn modelId="{A2CBB955-822B-4D22-8E19-2F3382678ED2}" type="presParOf" srcId="{3EC72296-5A5C-412E-BCBC-356739956565}" destId="{8DA44354-0059-4780-AF4C-7F6829A87C4E}" srcOrd="0" destOrd="0" presId="urn:microsoft.com/office/officeart/2008/layout/HalfCircleOrganizationChart"/>
    <dgm:cxn modelId="{4940FB70-2603-4283-9747-212EA6D90B9C}" type="presParOf" srcId="{8DA44354-0059-4780-AF4C-7F6829A87C4E}" destId="{6B575AE5-614A-4245-9317-35388DC20CC5}" srcOrd="0" destOrd="0" presId="urn:microsoft.com/office/officeart/2008/layout/HalfCircleOrganizationChart"/>
    <dgm:cxn modelId="{33E39962-6229-4814-9E6E-602952F388E5}" type="presParOf" srcId="{8DA44354-0059-4780-AF4C-7F6829A87C4E}" destId="{7692193A-177A-49AC-BF12-3A487D91E313}" srcOrd="1" destOrd="0" presId="urn:microsoft.com/office/officeart/2008/layout/HalfCircleOrganizationChart"/>
    <dgm:cxn modelId="{57983860-7299-4406-9469-60618C2FB397}" type="presParOf" srcId="{8DA44354-0059-4780-AF4C-7F6829A87C4E}" destId="{AFF0499A-77EB-46F7-A6CB-0DB9A24DCA92}" srcOrd="2" destOrd="0" presId="urn:microsoft.com/office/officeart/2008/layout/HalfCircleOrganizationChart"/>
    <dgm:cxn modelId="{516D822F-A0FB-41A2-89B1-794BC3A21661}" type="presParOf" srcId="{8DA44354-0059-4780-AF4C-7F6829A87C4E}" destId="{D5E5BF4B-DAC6-44B5-AA28-CC2285460707}" srcOrd="3" destOrd="0" presId="urn:microsoft.com/office/officeart/2008/layout/HalfCircleOrganizationChart"/>
    <dgm:cxn modelId="{7B0D176C-FFBA-4015-A7E6-52240FFE7741}" type="presParOf" srcId="{3EC72296-5A5C-412E-BCBC-356739956565}" destId="{F450B6AC-2EE2-4877-9C56-1C6BBE6FC8A0}" srcOrd="1" destOrd="0" presId="urn:microsoft.com/office/officeart/2008/layout/HalfCircleOrganizationChart"/>
    <dgm:cxn modelId="{E6F191C7-2C2F-4A94-8244-0D553C37366B}" type="presParOf" srcId="{3EC72296-5A5C-412E-BCBC-356739956565}" destId="{08A045F2-E7A7-446E-B7B3-2BDBDA2FC27E}" srcOrd="2" destOrd="0" presId="urn:microsoft.com/office/officeart/2008/layout/HalfCircleOrganizationChart"/>
    <dgm:cxn modelId="{2BA39AFD-3A06-4E9F-B44E-9229E62D47A2}" type="presParOf" srcId="{A251F6EA-25B7-4CE2-B4FD-719B3E9ADAAF}" destId="{B44E0249-E062-48C9-AE89-C35E5AC29058}" srcOrd="2" destOrd="0" presId="urn:microsoft.com/office/officeart/2008/layout/HalfCircleOrganizationChart"/>
    <dgm:cxn modelId="{6C733D6F-2311-4F29-A1E9-5C92780FB855}" type="presParOf" srcId="{751CB500-EC67-4B46-AFBD-F564D9D31D96}" destId="{66F19F5C-FA20-49DF-BAA0-9D003BA14E27}" srcOrd="2" destOrd="0" presId="urn:microsoft.com/office/officeart/2008/layout/HalfCircleOrganizationChart"/>
    <dgm:cxn modelId="{FD49BD55-0014-447E-8398-07BAE91B8F77}" type="presParOf" srcId="{66F19F5C-FA20-49DF-BAA0-9D003BA14E27}" destId="{C1B1DE6A-B12F-4C7A-9E1F-EEAA7578DB6B}" srcOrd="0" destOrd="0" presId="urn:microsoft.com/office/officeart/2008/layout/HalfCircleOrganizationChart"/>
    <dgm:cxn modelId="{D4D0F2FA-CC5B-40E4-A781-D83DB4CCF46A}" type="presParOf" srcId="{66F19F5C-FA20-49DF-BAA0-9D003BA14E27}" destId="{7DC19386-806C-4439-85BF-4F148D814FE6}" srcOrd="1" destOrd="0" presId="urn:microsoft.com/office/officeart/2008/layout/HalfCircleOrganizationChart"/>
    <dgm:cxn modelId="{B0991CE1-FE77-40EC-89A7-103E3552ABC8}" type="presParOf" srcId="{7DC19386-806C-4439-85BF-4F148D814FE6}" destId="{9B3F1C27-3273-4FAE-B0D5-7BA617BE5310}" srcOrd="0" destOrd="0" presId="urn:microsoft.com/office/officeart/2008/layout/HalfCircleOrganizationChart"/>
    <dgm:cxn modelId="{DE7C4A92-66C2-47AD-B452-1FAB6F6A2FC9}" type="presParOf" srcId="{9B3F1C27-3273-4FAE-B0D5-7BA617BE5310}" destId="{58D60EFD-D7B7-4E91-87AC-6E1F86C364E8}" srcOrd="0" destOrd="0" presId="urn:microsoft.com/office/officeart/2008/layout/HalfCircleOrganizationChart"/>
    <dgm:cxn modelId="{5CAE062A-4F7A-4E8B-92FE-000D7283A910}" type="presParOf" srcId="{9B3F1C27-3273-4FAE-B0D5-7BA617BE5310}" destId="{37E21671-8473-408A-8495-C33D5C906EC2}" srcOrd="1" destOrd="0" presId="urn:microsoft.com/office/officeart/2008/layout/HalfCircleOrganizationChart"/>
    <dgm:cxn modelId="{C0B16127-00D6-45C6-954A-2B40C9F8D734}" type="presParOf" srcId="{9B3F1C27-3273-4FAE-B0D5-7BA617BE5310}" destId="{4A74378A-ED50-48C8-B807-9A6BBDE0B444}" srcOrd="2" destOrd="0" presId="urn:microsoft.com/office/officeart/2008/layout/HalfCircleOrganizationChart"/>
    <dgm:cxn modelId="{1BBE79F8-7CCF-4667-B49B-13F31EC31630}" type="presParOf" srcId="{9B3F1C27-3273-4FAE-B0D5-7BA617BE5310}" destId="{BFFFB5D1-123B-4BE7-B700-964169232D3C}" srcOrd="3" destOrd="0" presId="urn:microsoft.com/office/officeart/2008/layout/HalfCircleOrganizationChart"/>
    <dgm:cxn modelId="{17238F47-F770-434C-B1AC-F8BEC4A5CC14}" type="presParOf" srcId="{7DC19386-806C-4439-85BF-4F148D814FE6}" destId="{7507965C-4918-479D-9D61-46494A0502DD}" srcOrd="1" destOrd="0" presId="urn:microsoft.com/office/officeart/2008/layout/HalfCircleOrganizationChart"/>
    <dgm:cxn modelId="{C3513EA2-6F71-402C-8B8D-50E89C0A9AEF}" type="presParOf" srcId="{7DC19386-806C-4439-85BF-4F148D814FE6}" destId="{358D86CF-90D6-4ADC-948D-ED415F16FF63}" srcOrd="2" destOrd="0" presId="urn:microsoft.com/office/officeart/2008/layout/HalfCircle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A7A04D0-3CCD-4D02-84C2-89877691E8E1}" type="doc">
      <dgm:prSet loTypeId="urn:microsoft.com/office/officeart/2005/8/layout/pyramid2" loCatId="pyramid" qsTypeId="urn:microsoft.com/office/officeart/2005/8/quickstyle/simple1" qsCatId="simple" csTypeId="urn:microsoft.com/office/officeart/2005/8/colors/accent1_2" csCatId="accent1" phldr="1"/>
      <dgm:spPr/>
      <dgm:t>
        <a:bodyPr/>
        <a:lstStyle/>
        <a:p>
          <a:endParaRPr lang="ro-RO"/>
        </a:p>
      </dgm:t>
    </dgm:pt>
    <dgm:pt modelId="{D3282C68-4CBF-4091-8DDB-A48253CFA85C}">
      <dgm:prSet phldrT="[Text]" custT="1"/>
      <dgm:spPr/>
      <dgm:t>
        <a:bodyPr/>
        <a:lstStyle/>
        <a:p>
          <a:r>
            <a:rPr lang="ro-RO" sz="900" dirty="0">
              <a:solidFill>
                <a:srgbClr val="002060"/>
              </a:solidFill>
              <a:latin typeface="Bahnschrift Light" panose="020B0502040204020203" pitchFamily="34" charset="0"/>
            </a:rPr>
            <a:t>1 </a:t>
          </a:r>
          <a:r>
            <a:rPr lang="en-US" sz="900" dirty="0">
              <a:solidFill>
                <a:srgbClr val="002060"/>
              </a:solidFill>
              <a:latin typeface="Bahnschrift Light" panose="020B0502040204020203" pitchFamily="34" charset="0"/>
            </a:rPr>
            <a:t>462</a:t>
          </a:r>
          <a:r>
            <a:rPr lang="ro-RO" sz="900" dirty="0">
              <a:solidFill>
                <a:srgbClr val="002060"/>
              </a:solidFill>
              <a:latin typeface="Bahnschrift Light" panose="020B0502040204020203" pitchFamily="34" charset="0"/>
            </a:rPr>
            <a:t> note nemodificate în urma contestațiilor</a:t>
          </a:r>
          <a:endParaRPr lang="en-US" sz="900" dirty="0">
            <a:solidFill>
              <a:srgbClr val="002060"/>
            </a:solidFill>
            <a:latin typeface="Bahnschrift Light" panose="020B0502040204020203" pitchFamily="34" charset="0"/>
          </a:endParaRPr>
        </a:p>
      </dgm:t>
    </dgm:pt>
    <dgm:pt modelId="{5C314CE9-4DC6-4AFC-BC1F-A12FD973CF64}" type="parTrans" cxnId="{5E1C1F33-645A-4A1B-9F2E-5E6C0BDDA0BB}">
      <dgm:prSet/>
      <dgm:spPr/>
      <dgm:t>
        <a:bodyPr/>
        <a:lstStyle/>
        <a:p>
          <a:endParaRPr lang="en-US">
            <a:solidFill>
              <a:srgbClr val="002060"/>
            </a:solidFill>
            <a:latin typeface="Bahnschrift Light" panose="020B0502040204020203" pitchFamily="34" charset="0"/>
          </a:endParaRPr>
        </a:p>
      </dgm:t>
    </dgm:pt>
    <dgm:pt modelId="{E5BE1B4B-59B3-49F6-98E8-E7F3506C45BB}" type="sibTrans" cxnId="{5E1C1F33-645A-4A1B-9F2E-5E6C0BDDA0BB}">
      <dgm:prSet/>
      <dgm:spPr/>
      <dgm:t>
        <a:bodyPr/>
        <a:lstStyle/>
        <a:p>
          <a:endParaRPr lang="en-US">
            <a:solidFill>
              <a:srgbClr val="002060"/>
            </a:solidFill>
            <a:latin typeface="Bahnschrift Light" panose="020B0502040204020203" pitchFamily="34" charset="0"/>
          </a:endParaRPr>
        </a:p>
      </dgm:t>
    </dgm:pt>
    <dgm:pt modelId="{9121C863-4B09-467E-8B2B-5DED7D1F7CFF}">
      <dgm:prSet phldrT="[Text]" custT="1"/>
      <dgm:spPr/>
      <dgm:t>
        <a:bodyPr/>
        <a:lstStyle/>
        <a:p>
          <a:r>
            <a:rPr lang="ro-RO" sz="900" dirty="0">
              <a:solidFill>
                <a:srgbClr val="002060"/>
              </a:solidFill>
              <a:latin typeface="Bahnschrift Light" panose="020B0502040204020203" pitchFamily="34" charset="0"/>
            </a:rPr>
            <a:t>2 </a:t>
          </a:r>
          <a:r>
            <a:rPr lang="en-US" sz="900" dirty="0">
              <a:solidFill>
                <a:srgbClr val="002060"/>
              </a:solidFill>
              <a:latin typeface="Bahnschrift Light" panose="020B0502040204020203" pitchFamily="34" charset="0"/>
            </a:rPr>
            <a:t>605</a:t>
          </a:r>
          <a:r>
            <a:rPr lang="ro-RO" sz="900" dirty="0">
              <a:solidFill>
                <a:srgbClr val="002060"/>
              </a:solidFill>
              <a:latin typeface="Bahnschrift Light" panose="020B0502040204020203" pitchFamily="34" charset="0"/>
            </a:rPr>
            <a:t> note contestații mai mici decât nota inițială (în intervalul 0,05 – 1)</a:t>
          </a:r>
          <a:endParaRPr lang="en-US" sz="900" dirty="0">
            <a:solidFill>
              <a:srgbClr val="002060"/>
            </a:solidFill>
            <a:latin typeface="Bahnschrift Light" panose="020B0502040204020203" pitchFamily="34" charset="0"/>
          </a:endParaRPr>
        </a:p>
      </dgm:t>
    </dgm:pt>
    <dgm:pt modelId="{D74D2D9E-5C4F-4D96-BF70-ABD251A04860}" type="parTrans" cxnId="{5E0A6F5C-FFDC-4F9D-862F-F6DF7C48BA69}">
      <dgm:prSet/>
      <dgm:spPr/>
      <dgm:t>
        <a:bodyPr/>
        <a:lstStyle/>
        <a:p>
          <a:endParaRPr lang="en-US">
            <a:latin typeface="Bahnschrift Light" panose="020B0502040204020203" pitchFamily="34" charset="0"/>
          </a:endParaRPr>
        </a:p>
      </dgm:t>
    </dgm:pt>
    <dgm:pt modelId="{1F8CDE2A-2401-453B-B56F-7DBE43F760A2}" type="sibTrans" cxnId="{5E0A6F5C-FFDC-4F9D-862F-F6DF7C48BA69}">
      <dgm:prSet/>
      <dgm:spPr/>
      <dgm:t>
        <a:bodyPr/>
        <a:lstStyle/>
        <a:p>
          <a:endParaRPr lang="en-US">
            <a:latin typeface="Bahnschrift Light" panose="020B0502040204020203" pitchFamily="34" charset="0"/>
          </a:endParaRPr>
        </a:p>
      </dgm:t>
    </dgm:pt>
    <dgm:pt modelId="{8FF531EE-8136-4AAA-8F1B-1E937B02E86A}">
      <dgm:prSet phldrT="[Text]" custT="1"/>
      <dgm:spPr/>
      <dgm:t>
        <a:bodyPr/>
        <a:lstStyle/>
        <a:p>
          <a:r>
            <a:rPr lang="ro-RO" sz="900" dirty="0">
              <a:solidFill>
                <a:srgbClr val="002060"/>
              </a:solidFill>
              <a:latin typeface="Bahnschrift Light" panose="020B0502040204020203" pitchFamily="34" charset="0"/>
            </a:rPr>
            <a:t>4 </a:t>
          </a:r>
          <a:r>
            <a:rPr lang="en-US" sz="900" dirty="0">
              <a:solidFill>
                <a:srgbClr val="002060"/>
              </a:solidFill>
              <a:latin typeface="Bahnschrift Light" panose="020B0502040204020203" pitchFamily="34" charset="0"/>
            </a:rPr>
            <a:t>198</a:t>
          </a:r>
          <a:r>
            <a:rPr lang="ro-RO" sz="900" dirty="0">
              <a:solidFill>
                <a:srgbClr val="002060"/>
              </a:solidFill>
              <a:latin typeface="Bahnschrift Light" panose="020B0502040204020203" pitchFamily="34" charset="0"/>
            </a:rPr>
            <a:t> note contestații, mai mari decât nota inițială (interval 0,05 – 2,95)</a:t>
          </a:r>
          <a:endParaRPr lang="en-US" sz="900" dirty="0">
            <a:solidFill>
              <a:srgbClr val="002060"/>
            </a:solidFill>
            <a:latin typeface="Bahnschrift Light" panose="020B0502040204020203" pitchFamily="34" charset="0"/>
          </a:endParaRPr>
        </a:p>
      </dgm:t>
    </dgm:pt>
    <dgm:pt modelId="{C62A1878-A295-4D69-9EB7-3221D2807A80}" type="parTrans" cxnId="{40D7B9E6-D54A-49D4-A641-3152FA05D5AD}">
      <dgm:prSet/>
      <dgm:spPr/>
      <dgm:t>
        <a:bodyPr/>
        <a:lstStyle/>
        <a:p>
          <a:endParaRPr lang="en-US">
            <a:latin typeface="Bahnschrift Light" panose="020B0502040204020203" pitchFamily="34" charset="0"/>
          </a:endParaRPr>
        </a:p>
      </dgm:t>
    </dgm:pt>
    <dgm:pt modelId="{9479BA4C-004E-463C-B1FF-8E3E22EFE322}" type="sibTrans" cxnId="{40D7B9E6-D54A-49D4-A641-3152FA05D5AD}">
      <dgm:prSet/>
      <dgm:spPr/>
      <dgm:t>
        <a:bodyPr/>
        <a:lstStyle/>
        <a:p>
          <a:endParaRPr lang="en-US">
            <a:latin typeface="Bahnschrift Light" panose="020B0502040204020203" pitchFamily="34" charset="0"/>
          </a:endParaRPr>
        </a:p>
      </dgm:t>
    </dgm:pt>
    <dgm:pt modelId="{8C5D77A2-2AA7-44B6-85DF-6ECCD5906CD0}">
      <dgm:prSet phldrT="[Text]" custT="1"/>
      <dgm:spPr>
        <a:solidFill>
          <a:prstClr val="white">
            <a:alpha val="90000"/>
            <a:hueOff val="0"/>
            <a:satOff val="0"/>
            <a:lumOff val="0"/>
            <a:alphaOff val="0"/>
          </a:prstClr>
        </a:solidFill>
        <a:ln w="15875" cap="rnd" cmpd="sng" algn="ctr">
          <a:solidFill>
            <a:srgbClr val="052F61">
              <a:hueOff val="0"/>
              <a:satOff val="0"/>
              <a:lumOff val="0"/>
              <a:alphaOff val="0"/>
            </a:srgbClr>
          </a:solidFill>
          <a:prstDash val="solid"/>
        </a:ln>
        <a:effectLst/>
      </dgm:spPr>
      <dgm:t>
        <a:bodyPr spcFirstLastPara="0" vert="horz" wrap="square" lIns="34290" tIns="34290" rIns="34290" bIns="34290" numCol="1" spcCol="1270" anchor="ctr" anchorCtr="0"/>
        <a:lstStyle/>
        <a:p>
          <a:pPr marL="0" lvl="0" indent="0" algn="ctr" defTabSz="400050">
            <a:lnSpc>
              <a:spcPct val="90000"/>
            </a:lnSpc>
            <a:spcBef>
              <a:spcPct val="0"/>
            </a:spcBef>
            <a:spcAft>
              <a:spcPct val="35000"/>
            </a:spcAft>
            <a:buNone/>
          </a:pPr>
          <a:r>
            <a:rPr lang="ro-RO" sz="900" kern="1200" dirty="0">
              <a:solidFill>
                <a:srgbClr val="002060"/>
              </a:solidFill>
              <a:latin typeface="Bahnschrift Light" panose="020B0502040204020203" pitchFamily="34" charset="0"/>
              <a:ea typeface="+mn-ea"/>
              <a:cs typeface="+mn-cs"/>
            </a:rPr>
            <a:t>1</a:t>
          </a:r>
          <a:r>
            <a:rPr lang="en-US" sz="900" kern="1200" dirty="0">
              <a:solidFill>
                <a:srgbClr val="002060"/>
              </a:solidFill>
              <a:latin typeface="Bahnschrift Light" panose="020B0502040204020203" pitchFamily="34" charset="0"/>
              <a:ea typeface="+mn-ea"/>
              <a:cs typeface="+mn-cs"/>
            </a:rPr>
            <a:t>15 223 </a:t>
          </a:r>
          <a:r>
            <a:rPr lang="ro-RO" sz="900" kern="1200" dirty="0">
              <a:solidFill>
                <a:srgbClr val="002060"/>
              </a:solidFill>
              <a:latin typeface="Bahnschrift Light" panose="020B0502040204020203" pitchFamily="34" charset="0"/>
              <a:ea typeface="+mn-ea"/>
              <a:cs typeface="+mn-cs"/>
            </a:rPr>
            <a:t>candidați </a:t>
          </a:r>
          <a:r>
            <a:rPr lang="en-US" sz="900" kern="1200" dirty="0" err="1">
              <a:solidFill>
                <a:srgbClr val="002060"/>
              </a:solidFill>
              <a:latin typeface="Bahnschrift Light" panose="020B0502040204020203" pitchFamily="34" charset="0"/>
              <a:ea typeface="+mn-ea"/>
              <a:cs typeface="+mn-cs"/>
            </a:rPr>
            <a:t>prezen</a:t>
          </a:r>
          <a:r>
            <a:rPr lang="ro-RO" sz="900" kern="1200" dirty="0">
              <a:solidFill>
                <a:srgbClr val="002060"/>
              </a:solidFill>
              <a:latin typeface="Bahnschrift Light" panose="020B0502040204020203" pitchFamily="34" charset="0"/>
              <a:ea typeface="+mn-ea"/>
              <a:cs typeface="+mn-cs"/>
            </a:rPr>
            <a:t>ți la matematică</a:t>
          </a:r>
          <a:endParaRPr lang="en-US" sz="900" kern="1200" dirty="0">
            <a:solidFill>
              <a:srgbClr val="002060"/>
            </a:solidFill>
            <a:latin typeface="Bahnschrift Light" panose="020B0502040204020203" pitchFamily="34" charset="0"/>
            <a:ea typeface="+mn-ea"/>
            <a:cs typeface="+mn-cs"/>
          </a:endParaRPr>
        </a:p>
      </dgm:t>
    </dgm:pt>
    <dgm:pt modelId="{3550EE76-6D95-4C7A-8ED7-007C782C22C7}" type="parTrans" cxnId="{D964CF1B-4E98-43D1-B814-8E3850C19220}">
      <dgm:prSet/>
      <dgm:spPr/>
      <dgm:t>
        <a:bodyPr/>
        <a:lstStyle/>
        <a:p>
          <a:endParaRPr lang="ro-RO"/>
        </a:p>
      </dgm:t>
    </dgm:pt>
    <dgm:pt modelId="{42671980-DD46-4CD4-8A66-322C75BFBE49}" type="sibTrans" cxnId="{D964CF1B-4E98-43D1-B814-8E3850C19220}">
      <dgm:prSet/>
      <dgm:spPr/>
      <dgm:t>
        <a:bodyPr/>
        <a:lstStyle/>
        <a:p>
          <a:endParaRPr lang="ro-RO"/>
        </a:p>
      </dgm:t>
    </dgm:pt>
    <dgm:pt modelId="{3CD14EDB-18BC-49C6-A9E0-6F25810FB396}">
      <dgm:prSet custT="1"/>
      <dgm:spPr/>
      <dgm:t>
        <a:bodyPr/>
        <a:lstStyle/>
        <a:p>
          <a:r>
            <a:rPr lang="ro-RO" sz="1500" kern="1200" dirty="0">
              <a:solidFill>
                <a:srgbClr val="002060"/>
              </a:solidFill>
              <a:latin typeface="Bahnschrift Light" panose="020B0502040204020203" pitchFamily="34" charset="0"/>
            </a:rPr>
            <a:t> </a:t>
          </a:r>
          <a:r>
            <a:rPr lang="en-US" sz="900" kern="1200" dirty="0">
              <a:solidFill>
                <a:srgbClr val="002060"/>
              </a:solidFill>
              <a:latin typeface="Bahnschrift Light" panose="020B0502040204020203" pitchFamily="34" charset="0"/>
              <a:ea typeface="+mn-ea"/>
              <a:cs typeface="+mn-cs"/>
            </a:rPr>
            <a:t>8265</a:t>
          </a:r>
          <a:r>
            <a:rPr lang="ro-RO" sz="1500" kern="1200" dirty="0">
              <a:solidFill>
                <a:srgbClr val="002060"/>
              </a:solidFill>
              <a:latin typeface="Bahnschrift Light" panose="020B0502040204020203" pitchFamily="34" charset="0"/>
            </a:rPr>
            <a:t> </a:t>
          </a:r>
          <a:r>
            <a:rPr lang="ro-RO" sz="900" kern="1200" dirty="0">
              <a:solidFill>
                <a:srgbClr val="002060"/>
              </a:solidFill>
              <a:latin typeface="Bahnschrift Light" panose="020B0502040204020203" pitchFamily="34" charset="0"/>
              <a:ea typeface="+mn-ea"/>
              <a:cs typeface="+mn-cs"/>
            </a:rPr>
            <a:t>contestații</a:t>
          </a:r>
          <a:r>
            <a:rPr lang="ro-RO" sz="1500" kern="1200" dirty="0">
              <a:solidFill>
                <a:srgbClr val="002060"/>
              </a:solidFill>
              <a:latin typeface="Bahnschrift Light" panose="020B0502040204020203" pitchFamily="34" charset="0"/>
            </a:rPr>
            <a:t> </a:t>
          </a:r>
          <a:r>
            <a:rPr lang="ro-RO" sz="900" kern="1200" dirty="0">
              <a:solidFill>
                <a:srgbClr val="002060"/>
              </a:solidFill>
              <a:latin typeface="Bahnschrift Light" panose="020B0502040204020203" pitchFamily="34" charset="0"/>
              <a:ea typeface="+mn-ea"/>
              <a:cs typeface="+mn-cs"/>
            </a:rPr>
            <a:t>matematică</a:t>
          </a:r>
          <a:r>
            <a:rPr lang="ro-RO" sz="1500" kern="1200" dirty="0">
              <a:solidFill>
                <a:srgbClr val="002060"/>
              </a:solidFill>
              <a:latin typeface="Bahnschrift Light" panose="020B0502040204020203" pitchFamily="34" charset="0"/>
            </a:rPr>
            <a:t> </a:t>
          </a:r>
          <a:endParaRPr lang="en-US" sz="1500" kern="1200" dirty="0">
            <a:solidFill>
              <a:srgbClr val="002060"/>
            </a:solidFill>
            <a:latin typeface="Bahnschrift Light" panose="020B0502040204020203" pitchFamily="34" charset="0"/>
          </a:endParaRPr>
        </a:p>
      </dgm:t>
    </dgm:pt>
    <dgm:pt modelId="{D2A7A023-88BF-4C18-A7F3-48783656CBDB}" type="parTrans" cxnId="{266F373A-4264-4A16-8355-09BF528C1EA5}">
      <dgm:prSet/>
      <dgm:spPr/>
      <dgm:t>
        <a:bodyPr/>
        <a:lstStyle/>
        <a:p>
          <a:endParaRPr lang="ro-RO"/>
        </a:p>
      </dgm:t>
    </dgm:pt>
    <dgm:pt modelId="{B4D3BF34-D971-4F6A-B116-1CBDC6FE4E04}" type="sibTrans" cxnId="{266F373A-4264-4A16-8355-09BF528C1EA5}">
      <dgm:prSet/>
      <dgm:spPr/>
      <dgm:t>
        <a:bodyPr/>
        <a:lstStyle/>
        <a:p>
          <a:endParaRPr lang="ro-RO"/>
        </a:p>
      </dgm:t>
    </dgm:pt>
    <dgm:pt modelId="{90598774-28D7-4D7C-A0B0-D8069FC12D89}" type="pres">
      <dgm:prSet presAssocID="{FA7A04D0-3CCD-4D02-84C2-89877691E8E1}" presName="compositeShape" presStyleCnt="0">
        <dgm:presLayoutVars>
          <dgm:dir/>
          <dgm:resizeHandles/>
        </dgm:presLayoutVars>
      </dgm:prSet>
      <dgm:spPr/>
    </dgm:pt>
    <dgm:pt modelId="{7B435E5C-8546-476E-8BFD-1735A7885858}" type="pres">
      <dgm:prSet presAssocID="{FA7A04D0-3CCD-4D02-84C2-89877691E8E1}" presName="pyramid" presStyleLbl="node1" presStyleIdx="0" presStyleCnt="1" custLinFactNeighborX="258" custLinFactNeighborY="852"/>
      <dgm:spPr/>
    </dgm:pt>
    <dgm:pt modelId="{A91797FD-4EB6-4C81-AD5B-8708E2138F7A}" type="pres">
      <dgm:prSet presAssocID="{FA7A04D0-3CCD-4D02-84C2-89877691E8E1}" presName="theList" presStyleCnt="0"/>
      <dgm:spPr/>
    </dgm:pt>
    <dgm:pt modelId="{CD8A642B-02FB-40D3-9496-E78C5E1ED088}" type="pres">
      <dgm:prSet presAssocID="{D3282C68-4CBF-4091-8DDB-A48253CFA85C}" presName="aNode" presStyleLbl="fgAcc1" presStyleIdx="0" presStyleCnt="5" custScaleX="184752" custLinFactNeighborX="1377" custLinFactNeighborY="-42529">
        <dgm:presLayoutVars>
          <dgm:bulletEnabled val="1"/>
        </dgm:presLayoutVars>
      </dgm:prSet>
      <dgm:spPr/>
    </dgm:pt>
    <dgm:pt modelId="{C4A223B5-2813-4127-8EBB-588C116C7BED}" type="pres">
      <dgm:prSet presAssocID="{D3282C68-4CBF-4091-8DDB-A48253CFA85C}" presName="aSpace" presStyleCnt="0"/>
      <dgm:spPr/>
    </dgm:pt>
    <dgm:pt modelId="{DC9E2D51-DC68-472B-B732-71DD7FFF451D}" type="pres">
      <dgm:prSet presAssocID="{9121C863-4B09-467E-8B2B-5DED7D1F7CFF}" presName="aNode" presStyleLbl="fgAcc1" presStyleIdx="1" presStyleCnt="5" custScaleX="184752">
        <dgm:presLayoutVars>
          <dgm:bulletEnabled val="1"/>
        </dgm:presLayoutVars>
      </dgm:prSet>
      <dgm:spPr/>
    </dgm:pt>
    <dgm:pt modelId="{8D009C45-CAF4-47CC-8C2A-DE59B92F6404}" type="pres">
      <dgm:prSet presAssocID="{9121C863-4B09-467E-8B2B-5DED7D1F7CFF}" presName="aSpace" presStyleCnt="0"/>
      <dgm:spPr/>
    </dgm:pt>
    <dgm:pt modelId="{999C1858-2417-401C-B4AF-D60C94578DE7}" type="pres">
      <dgm:prSet presAssocID="{8FF531EE-8136-4AAA-8F1B-1E937B02E86A}" presName="aNode" presStyleLbl="fgAcc1" presStyleIdx="2" presStyleCnt="5" custScaleX="184752">
        <dgm:presLayoutVars>
          <dgm:bulletEnabled val="1"/>
        </dgm:presLayoutVars>
      </dgm:prSet>
      <dgm:spPr/>
    </dgm:pt>
    <dgm:pt modelId="{52D5DF20-28EA-4856-AC7F-197520CD63C8}" type="pres">
      <dgm:prSet presAssocID="{8FF531EE-8136-4AAA-8F1B-1E937B02E86A}" presName="aSpace" presStyleCnt="0"/>
      <dgm:spPr/>
    </dgm:pt>
    <dgm:pt modelId="{ED906107-F795-40D2-970B-B52F3158EA4C}" type="pres">
      <dgm:prSet presAssocID="{3CD14EDB-18BC-49C6-A9E0-6F25810FB396}" presName="aNode" presStyleLbl="fgAcc1" presStyleIdx="3" presStyleCnt="5" custScaleX="185442" custScaleY="99085" custLinFactNeighborX="-110" custLinFactNeighborY="41617">
        <dgm:presLayoutVars>
          <dgm:bulletEnabled val="1"/>
        </dgm:presLayoutVars>
      </dgm:prSet>
      <dgm:spPr/>
    </dgm:pt>
    <dgm:pt modelId="{9B20EFCC-2BFE-4DAA-A9D4-79E3360CC357}" type="pres">
      <dgm:prSet presAssocID="{3CD14EDB-18BC-49C6-A9E0-6F25810FB396}" presName="aSpace" presStyleCnt="0"/>
      <dgm:spPr/>
    </dgm:pt>
    <dgm:pt modelId="{2112D4C0-DBEC-4E5B-9BAD-8373F39BDFCF}" type="pres">
      <dgm:prSet presAssocID="{8C5D77A2-2AA7-44B6-85DF-6ECCD5906CD0}" presName="aNode" presStyleLbl="fgAcc1" presStyleIdx="4" presStyleCnt="5" custScaleX="191362" custScaleY="113755" custLinFactY="1402" custLinFactNeighborX="84" custLinFactNeighborY="100000">
        <dgm:presLayoutVars>
          <dgm:bulletEnabled val="1"/>
        </dgm:presLayoutVars>
      </dgm:prSet>
      <dgm:spPr>
        <a:xfrm>
          <a:off x="954532" y="2494467"/>
          <a:ext cx="3825318" cy="377022"/>
        </a:xfrm>
        <a:prstGeom prst="roundRect">
          <a:avLst/>
        </a:prstGeom>
      </dgm:spPr>
    </dgm:pt>
    <dgm:pt modelId="{84C093B7-47FA-46F5-8CB9-D85672BB75B4}" type="pres">
      <dgm:prSet presAssocID="{8C5D77A2-2AA7-44B6-85DF-6ECCD5906CD0}" presName="aSpace" presStyleCnt="0"/>
      <dgm:spPr/>
    </dgm:pt>
  </dgm:ptLst>
  <dgm:cxnLst>
    <dgm:cxn modelId="{D964CF1B-4E98-43D1-B814-8E3850C19220}" srcId="{FA7A04D0-3CCD-4D02-84C2-89877691E8E1}" destId="{8C5D77A2-2AA7-44B6-85DF-6ECCD5906CD0}" srcOrd="4" destOrd="0" parTransId="{3550EE76-6D95-4C7A-8ED7-007C782C22C7}" sibTransId="{42671980-DD46-4CD4-8A66-322C75BFBE49}"/>
    <dgm:cxn modelId="{5E1C1F33-645A-4A1B-9F2E-5E6C0BDDA0BB}" srcId="{FA7A04D0-3CCD-4D02-84C2-89877691E8E1}" destId="{D3282C68-4CBF-4091-8DDB-A48253CFA85C}" srcOrd="0" destOrd="0" parTransId="{5C314CE9-4DC6-4AFC-BC1F-A12FD973CF64}" sibTransId="{E5BE1B4B-59B3-49F6-98E8-E7F3506C45BB}"/>
    <dgm:cxn modelId="{266F373A-4264-4A16-8355-09BF528C1EA5}" srcId="{FA7A04D0-3CCD-4D02-84C2-89877691E8E1}" destId="{3CD14EDB-18BC-49C6-A9E0-6F25810FB396}" srcOrd="3" destOrd="0" parTransId="{D2A7A023-88BF-4C18-A7F3-48783656CBDB}" sibTransId="{B4D3BF34-D971-4F6A-B116-1CBDC6FE4E04}"/>
    <dgm:cxn modelId="{5E0A6F5C-FFDC-4F9D-862F-F6DF7C48BA69}" srcId="{FA7A04D0-3CCD-4D02-84C2-89877691E8E1}" destId="{9121C863-4B09-467E-8B2B-5DED7D1F7CFF}" srcOrd="1" destOrd="0" parTransId="{D74D2D9E-5C4F-4D96-BF70-ABD251A04860}" sibTransId="{1F8CDE2A-2401-453B-B56F-7DBE43F760A2}"/>
    <dgm:cxn modelId="{3E605A49-6866-4EC9-A902-041D5EEBB0E9}" type="presOf" srcId="{9121C863-4B09-467E-8B2B-5DED7D1F7CFF}" destId="{DC9E2D51-DC68-472B-B732-71DD7FFF451D}" srcOrd="0" destOrd="0" presId="urn:microsoft.com/office/officeart/2005/8/layout/pyramid2"/>
    <dgm:cxn modelId="{6F76EF7B-7A46-472C-B05F-BD1F72AB47B9}" type="presOf" srcId="{3CD14EDB-18BC-49C6-A9E0-6F25810FB396}" destId="{ED906107-F795-40D2-970B-B52F3158EA4C}" srcOrd="0" destOrd="0" presId="urn:microsoft.com/office/officeart/2005/8/layout/pyramid2"/>
    <dgm:cxn modelId="{215E0D7F-0757-4480-A44A-9261FBB98E3F}" type="presOf" srcId="{8FF531EE-8136-4AAA-8F1B-1E937B02E86A}" destId="{999C1858-2417-401C-B4AF-D60C94578DE7}" srcOrd="0" destOrd="0" presId="urn:microsoft.com/office/officeart/2005/8/layout/pyramid2"/>
    <dgm:cxn modelId="{CCD79DA6-A978-413F-BE8D-AD49D544A411}" type="presOf" srcId="{D3282C68-4CBF-4091-8DDB-A48253CFA85C}" destId="{CD8A642B-02FB-40D3-9496-E78C5E1ED088}" srcOrd="0" destOrd="0" presId="urn:microsoft.com/office/officeart/2005/8/layout/pyramid2"/>
    <dgm:cxn modelId="{773A09D9-74A6-48AE-A516-F98AE83BD35A}" type="presOf" srcId="{8C5D77A2-2AA7-44B6-85DF-6ECCD5906CD0}" destId="{2112D4C0-DBEC-4E5B-9BAD-8373F39BDFCF}" srcOrd="0" destOrd="0" presId="urn:microsoft.com/office/officeart/2005/8/layout/pyramid2"/>
    <dgm:cxn modelId="{40D7B9E6-D54A-49D4-A641-3152FA05D5AD}" srcId="{FA7A04D0-3CCD-4D02-84C2-89877691E8E1}" destId="{8FF531EE-8136-4AAA-8F1B-1E937B02E86A}" srcOrd="2" destOrd="0" parTransId="{C62A1878-A295-4D69-9EB7-3221D2807A80}" sibTransId="{9479BA4C-004E-463C-B1FF-8E3E22EFE322}"/>
    <dgm:cxn modelId="{05CD19F0-E9DB-4885-BF5E-35497EF47312}" type="presOf" srcId="{FA7A04D0-3CCD-4D02-84C2-89877691E8E1}" destId="{90598774-28D7-4D7C-A0B0-D8069FC12D89}" srcOrd="0" destOrd="0" presId="urn:microsoft.com/office/officeart/2005/8/layout/pyramid2"/>
    <dgm:cxn modelId="{CDC26728-55A6-4AB5-9301-96DF5F3FD253}" type="presParOf" srcId="{90598774-28D7-4D7C-A0B0-D8069FC12D89}" destId="{7B435E5C-8546-476E-8BFD-1735A7885858}" srcOrd="0" destOrd="0" presId="urn:microsoft.com/office/officeart/2005/8/layout/pyramid2"/>
    <dgm:cxn modelId="{18A048E7-6A7C-40FA-ABCB-0E78C4E1BB65}" type="presParOf" srcId="{90598774-28D7-4D7C-A0B0-D8069FC12D89}" destId="{A91797FD-4EB6-4C81-AD5B-8708E2138F7A}" srcOrd="1" destOrd="0" presId="urn:microsoft.com/office/officeart/2005/8/layout/pyramid2"/>
    <dgm:cxn modelId="{D8A4CCFB-A9F7-4BF9-8CD9-BB50A3AFC4E4}" type="presParOf" srcId="{A91797FD-4EB6-4C81-AD5B-8708E2138F7A}" destId="{CD8A642B-02FB-40D3-9496-E78C5E1ED088}" srcOrd="0" destOrd="0" presId="urn:microsoft.com/office/officeart/2005/8/layout/pyramid2"/>
    <dgm:cxn modelId="{57C51EF1-31BE-44C6-A1AD-EECA969B659A}" type="presParOf" srcId="{A91797FD-4EB6-4C81-AD5B-8708E2138F7A}" destId="{C4A223B5-2813-4127-8EBB-588C116C7BED}" srcOrd="1" destOrd="0" presId="urn:microsoft.com/office/officeart/2005/8/layout/pyramid2"/>
    <dgm:cxn modelId="{749B9517-EA6E-465B-8C3E-AF6A41B5EB37}" type="presParOf" srcId="{A91797FD-4EB6-4C81-AD5B-8708E2138F7A}" destId="{DC9E2D51-DC68-472B-B732-71DD7FFF451D}" srcOrd="2" destOrd="0" presId="urn:microsoft.com/office/officeart/2005/8/layout/pyramid2"/>
    <dgm:cxn modelId="{FF9806AD-F002-4718-8381-C53CA325BD73}" type="presParOf" srcId="{A91797FD-4EB6-4C81-AD5B-8708E2138F7A}" destId="{8D009C45-CAF4-47CC-8C2A-DE59B92F6404}" srcOrd="3" destOrd="0" presId="urn:microsoft.com/office/officeart/2005/8/layout/pyramid2"/>
    <dgm:cxn modelId="{C92C040E-0EF6-45F5-ABE9-CA3DBF39904D}" type="presParOf" srcId="{A91797FD-4EB6-4C81-AD5B-8708E2138F7A}" destId="{999C1858-2417-401C-B4AF-D60C94578DE7}" srcOrd="4" destOrd="0" presId="urn:microsoft.com/office/officeart/2005/8/layout/pyramid2"/>
    <dgm:cxn modelId="{75DFD916-97F0-4E93-8B10-344F1FD2742A}" type="presParOf" srcId="{A91797FD-4EB6-4C81-AD5B-8708E2138F7A}" destId="{52D5DF20-28EA-4856-AC7F-197520CD63C8}" srcOrd="5" destOrd="0" presId="urn:microsoft.com/office/officeart/2005/8/layout/pyramid2"/>
    <dgm:cxn modelId="{8B17C628-11F4-4E5D-9C9E-9C2B083B2F2A}" type="presParOf" srcId="{A91797FD-4EB6-4C81-AD5B-8708E2138F7A}" destId="{ED906107-F795-40D2-970B-B52F3158EA4C}" srcOrd="6" destOrd="0" presId="urn:microsoft.com/office/officeart/2005/8/layout/pyramid2"/>
    <dgm:cxn modelId="{D46F7BD6-051B-4B8D-B646-BD284F6937FF}" type="presParOf" srcId="{A91797FD-4EB6-4C81-AD5B-8708E2138F7A}" destId="{9B20EFCC-2BFE-4DAA-A9D4-79E3360CC357}" srcOrd="7" destOrd="0" presId="urn:microsoft.com/office/officeart/2005/8/layout/pyramid2"/>
    <dgm:cxn modelId="{60706083-FC04-46BB-AD49-37C32811EC2C}" type="presParOf" srcId="{A91797FD-4EB6-4C81-AD5B-8708E2138F7A}" destId="{2112D4C0-DBEC-4E5B-9BAD-8373F39BDFCF}" srcOrd="8" destOrd="0" presId="urn:microsoft.com/office/officeart/2005/8/layout/pyramid2"/>
    <dgm:cxn modelId="{6D3D1CB7-4CAD-4482-B1D0-175CD169AD93}" type="presParOf" srcId="{A91797FD-4EB6-4C81-AD5B-8708E2138F7A}" destId="{84C093B7-47FA-46F5-8CB9-D85672BB75B4}" srcOrd="9"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A7A04D0-3CCD-4D02-84C2-89877691E8E1}" type="doc">
      <dgm:prSet loTypeId="urn:microsoft.com/office/officeart/2005/8/layout/pyramid2" loCatId="pyramid" qsTypeId="urn:microsoft.com/office/officeart/2005/8/quickstyle/simple1" qsCatId="simple" csTypeId="urn:microsoft.com/office/officeart/2005/8/colors/accent1_2" csCatId="accent1" phldr="1"/>
      <dgm:spPr/>
    </dgm:pt>
    <dgm:pt modelId="{DEEB7A4F-7085-4D66-A3B0-AA3EE9B8E40C}">
      <dgm:prSet phldrT="[Text]"/>
      <dgm:spPr/>
      <dgm:t>
        <a:bodyPr/>
        <a:lstStyle/>
        <a:p>
          <a:r>
            <a:rPr lang="en-US" dirty="0">
              <a:solidFill>
                <a:srgbClr val="002060"/>
              </a:solidFill>
            </a:rPr>
            <a:t>3 038</a:t>
          </a:r>
          <a:r>
            <a:rPr lang="ro-RO" dirty="0">
              <a:solidFill>
                <a:srgbClr val="002060"/>
              </a:solidFill>
            </a:rPr>
            <a:t> note de 10  la proba de matematică</a:t>
          </a:r>
          <a:endParaRPr lang="en-US" dirty="0">
            <a:solidFill>
              <a:srgbClr val="002060"/>
            </a:solidFill>
          </a:endParaRPr>
        </a:p>
      </dgm:t>
    </dgm:pt>
    <dgm:pt modelId="{186F3085-365F-4A25-9B31-891EEF24556C}" type="parTrans" cxnId="{52F98E16-9EB6-42D0-A931-BECF5C6AC10A}">
      <dgm:prSet/>
      <dgm:spPr/>
      <dgm:t>
        <a:bodyPr/>
        <a:lstStyle/>
        <a:p>
          <a:endParaRPr lang="en-US">
            <a:solidFill>
              <a:srgbClr val="002060"/>
            </a:solidFill>
          </a:endParaRPr>
        </a:p>
      </dgm:t>
    </dgm:pt>
    <dgm:pt modelId="{2F07241B-DDAB-45AE-A29C-75ECAF3AAD20}" type="sibTrans" cxnId="{52F98E16-9EB6-42D0-A931-BECF5C6AC10A}">
      <dgm:prSet/>
      <dgm:spPr/>
      <dgm:t>
        <a:bodyPr/>
        <a:lstStyle/>
        <a:p>
          <a:endParaRPr lang="en-US">
            <a:solidFill>
              <a:srgbClr val="002060"/>
            </a:solidFill>
          </a:endParaRPr>
        </a:p>
      </dgm:t>
    </dgm:pt>
    <dgm:pt modelId="{ABBE57BE-4313-472B-895F-9EABF5BC8D75}">
      <dgm:prSet phldrT="[Text]"/>
      <dgm:spPr/>
      <dgm:t>
        <a:bodyPr/>
        <a:lstStyle/>
        <a:p>
          <a:r>
            <a:rPr lang="en-US" dirty="0">
              <a:solidFill>
                <a:srgbClr val="002060"/>
              </a:solidFill>
            </a:rPr>
            <a:t>115 223</a:t>
          </a:r>
          <a:r>
            <a:rPr lang="ro-RO" dirty="0">
              <a:solidFill>
                <a:srgbClr val="002060"/>
              </a:solidFill>
            </a:rPr>
            <a:t> note mai mari sau egale cu 5 la proba de matematică</a:t>
          </a:r>
          <a:endParaRPr lang="en-US" dirty="0">
            <a:solidFill>
              <a:srgbClr val="002060"/>
            </a:solidFill>
          </a:endParaRPr>
        </a:p>
      </dgm:t>
    </dgm:pt>
    <dgm:pt modelId="{48B1C7E8-4CC1-4757-A883-5158C20A661B}" type="parTrans" cxnId="{56D01AE3-D031-4965-B564-9D492EA628BF}">
      <dgm:prSet/>
      <dgm:spPr/>
      <dgm:t>
        <a:bodyPr/>
        <a:lstStyle/>
        <a:p>
          <a:endParaRPr lang="en-US">
            <a:solidFill>
              <a:srgbClr val="002060"/>
            </a:solidFill>
          </a:endParaRPr>
        </a:p>
      </dgm:t>
    </dgm:pt>
    <dgm:pt modelId="{D7B2EE77-C1CF-458D-A498-EAEDB7CFABBB}" type="sibTrans" cxnId="{56D01AE3-D031-4965-B564-9D492EA628BF}">
      <dgm:prSet/>
      <dgm:spPr/>
      <dgm:t>
        <a:bodyPr/>
        <a:lstStyle/>
        <a:p>
          <a:endParaRPr lang="en-US">
            <a:solidFill>
              <a:srgbClr val="002060"/>
            </a:solidFill>
          </a:endParaRPr>
        </a:p>
      </dgm:t>
    </dgm:pt>
    <dgm:pt modelId="{96A55FF2-F700-428F-8AE2-727DF01E18AF}">
      <dgm:prSet phldrT="[Text]"/>
      <dgm:spPr/>
      <dgm:t>
        <a:bodyPr/>
        <a:lstStyle/>
        <a:p>
          <a:r>
            <a:rPr lang="en-US" dirty="0">
              <a:solidFill>
                <a:srgbClr val="002060"/>
              </a:solidFill>
            </a:rPr>
            <a:t>155 561</a:t>
          </a:r>
          <a:r>
            <a:rPr lang="ro-RO" dirty="0">
              <a:solidFill>
                <a:srgbClr val="002060"/>
              </a:solidFill>
            </a:rPr>
            <a:t> candidați înscriși</a:t>
          </a:r>
          <a:endParaRPr lang="en-US" dirty="0">
            <a:solidFill>
              <a:srgbClr val="002060"/>
            </a:solidFill>
          </a:endParaRPr>
        </a:p>
      </dgm:t>
    </dgm:pt>
    <dgm:pt modelId="{126C7460-3E14-4399-A75A-F0B712ABCDFF}" type="parTrans" cxnId="{A27EA995-00A8-4144-A486-B587EA17DA5E}">
      <dgm:prSet/>
      <dgm:spPr/>
      <dgm:t>
        <a:bodyPr/>
        <a:lstStyle/>
        <a:p>
          <a:endParaRPr lang="en-US">
            <a:solidFill>
              <a:srgbClr val="002060"/>
            </a:solidFill>
          </a:endParaRPr>
        </a:p>
      </dgm:t>
    </dgm:pt>
    <dgm:pt modelId="{8623574D-5B0C-45D8-AD80-73D35A079CFD}" type="sibTrans" cxnId="{A27EA995-00A8-4144-A486-B587EA17DA5E}">
      <dgm:prSet/>
      <dgm:spPr/>
      <dgm:t>
        <a:bodyPr/>
        <a:lstStyle/>
        <a:p>
          <a:endParaRPr lang="en-US">
            <a:solidFill>
              <a:srgbClr val="002060"/>
            </a:solidFill>
          </a:endParaRPr>
        </a:p>
      </dgm:t>
    </dgm:pt>
    <dgm:pt modelId="{0C021C13-EA85-4924-B072-8DCE1EF29AA7}">
      <dgm:prSet phldrT="[Text]"/>
      <dgm:spPr/>
      <dgm:t>
        <a:bodyPr/>
        <a:lstStyle/>
        <a:p>
          <a:r>
            <a:rPr lang="en-US" dirty="0">
              <a:solidFill>
                <a:srgbClr val="002060"/>
              </a:solidFill>
            </a:rPr>
            <a:t>148 496</a:t>
          </a:r>
          <a:r>
            <a:rPr lang="ro-RO" dirty="0">
              <a:solidFill>
                <a:srgbClr val="002060"/>
              </a:solidFill>
            </a:rPr>
            <a:t> candidați prezenți </a:t>
          </a:r>
          <a:endParaRPr lang="en-US" dirty="0">
            <a:solidFill>
              <a:srgbClr val="002060"/>
            </a:solidFill>
          </a:endParaRPr>
        </a:p>
      </dgm:t>
    </dgm:pt>
    <dgm:pt modelId="{0E1E4686-2F6D-43AA-B018-4940E38D55E5}" type="parTrans" cxnId="{AAB3568F-4514-4FAD-8D5C-C2987C30CE7C}">
      <dgm:prSet/>
      <dgm:spPr/>
      <dgm:t>
        <a:bodyPr/>
        <a:lstStyle/>
        <a:p>
          <a:endParaRPr lang="en-US">
            <a:solidFill>
              <a:srgbClr val="002060"/>
            </a:solidFill>
          </a:endParaRPr>
        </a:p>
      </dgm:t>
    </dgm:pt>
    <dgm:pt modelId="{90319921-18F9-4607-8BBC-616A46822458}" type="sibTrans" cxnId="{AAB3568F-4514-4FAD-8D5C-C2987C30CE7C}">
      <dgm:prSet/>
      <dgm:spPr/>
      <dgm:t>
        <a:bodyPr/>
        <a:lstStyle/>
        <a:p>
          <a:endParaRPr lang="en-US">
            <a:solidFill>
              <a:srgbClr val="002060"/>
            </a:solidFill>
          </a:endParaRPr>
        </a:p>
      </dgm:t>
    </dgm:pt>
    <dgm:pt modelId="{D3282C68-4CBF-4091-8DDB-A48253CFA85C}">
      <dgm:prSet phldrT="[Text]"/>
      <dgm:spPr/>
      <dgm:t>
        <a:bodyPr/>
        <a:lstStyle/>
        <a:p>
          <a:r>
            <a:rPr lang="en-US" dirty="0">
              <a:solidFill>
                <a:srgbClr val="002060"/>
              </a:solidFill>
            </a:rPr>
            <a:t>33 373</a:t>
          </a:r>
          <a:r>
            <a:rPr lang="ro-RO" dirty="0">
              <a:solidFill>
                <a:srgbClr val="002060"/>
              </a:solidFill>
            </a:rPr>
            <a:t> note sub 5 la proba de matematică</a:t>
          </a:r>
          <a:endParaRPr lang="en-US" dirty="0">
            <a:solidFill>
              <a:srgbClr val="002060"/>
            </a:solidFill>
          </a:endParaRPr>
        </a:p>
      </dgm:t>
    </dgm:pt>
    <dgm:pt modelId="{5C314CE9-4DC6-4AFC-BC1F-A12FD973CF64}" type="parTrans" cxnId="{5E1C1F33-645A-4A1B-9F2E-5E6C0BDDA0BB}">
      <dgm:prSet/>
      <dgm:spPr/>
      <dgm:t>
        <a:bodyPr/>
        <a:lstStyle/>
        <a:p>
          <a:endParaRPr lang="en-US">
            <a:solidFill>
              <a:srgbClr val="002060"/>
            </a:solidFill>
          </a:endParaRPr>
        </a:p>
      </dgm:t>
    </dgm:pt>
    <dgm:pt modelId="{E5BE1B4B-59B3-49F6-98E8-E7F3506C45BB}" type="sibTrans" cxnId="{5E1C1F33-645A-4A1B-9F2E-5E6C0BDDA0BB}">
      <dgm:prSet/>
      <dgm:spPr/>
      <dgm:t>
        <a:bodyPr/>
        <a:lstStyle/>
        <a:p>
          <a:endParaRPr lang="en-US">
            <a:solidFill>
              <a:srgbClr val="002060"/>
            </a:solidFill>
          </a:endParaRPr>
        </a:p>
      </dgm:t>
    </dgm:pt>
    <dgm:pt modelId="{90598774-28D7-4D7C-A0B0-D8069FC12D89}" type="pres">
      <dgm:prSet presAssocID="{FA7A04D0-3CCD-4D02-84C2-89877691E8E1}" presName="compositeShape" presStyleCnt="0">
        <dgm:presLayoutVars>
          <dgm:dir/>
          <dgm:resizeHandles/>
        </dgm:presLayoutVars>
      </dgm:prSet>
      <dgm:spPr/>
    </dgm:pt>
    <dgm:pt modelId="{7B435E5C-8546-476E-8BFD-1735A7885858}" type="pres">
      <dgm:prSet presAssocID="{FA7A04D0-3CCD-4D02-84C2-89877691E8E1}" presName="pyramid" presStyleLbl="node1" presStyleIdx="0" presStyleCnt="1"/>
      <dgm:spPr/>
    </dgm:pt>
    <dgm:pt modelId="{A91797FD-4EB6-4C81-AD5B-8708E2138F7A}" type="pres">
      <dgm:prSet presAssocID="{FA7A04D0-3CCD-4D02-84C2-89877691E8E1}" presName="theList" presStyleCnt="0"/>
      <dgm:spPr/>
    </dgm:pt>
    <dgm:pt modelId="{2A4276E7-D104-4DEE-9DFA-C3E37153E4D4}" type="pres">
      <dgm:prSet presAssocID="{DEEB7A4F-7085-4D66-A3B0-AA3EE9B8E40C}" presName="aNode" presStyleLbl="fgAcc1" presStyleIdx="0" presStyleCnt="5" custLinFactY="-26526" custLinFactNeighborX="3056" custLinFactNeighborY="-100000">
        <dgm:presLayoutVars>
          <dgm:bulletEnabled val="1"/>
        </dgm:presLayoutVars>
      </dgm:prSet>
      <dgm:spPr/>
    </dgm:pt>
    <dgm:pt modelId="{137809DC-2426-40E8-9CEB-AAC1C5C79BC4}" type="pres">
      <dgm:prSet presAssocID="{DEEB7A4F-7085-4D66-A3B0-AA3EE9B8E40C}" presName="aSpace" presStyleCnt="0"/>
      <dgm:spPr/>
    </dgm:pt>
    <dgm:pt modelId="{CD8A642B-02FB-40D3-9496-E78C5E1ED088}" type="pres">
      <dgm:prSet presAssocID="{D3282C68-4CBF-4091-8DDB-A48253CFA85C}" presName="aNode" presStyleLbl="fgAcc1" presStyleIdx="1" presStyleCnt="5" custLinFactY="-19116" custLinFactNeighborX="2946" custLinFactNeighborY="-100000">
        <dgm:presLayoutVars>
          <dgm:bulletEnabled val="1"/>
        </dgm:presLayoutVars>
      </dgm:prSet>
      <dgm:spPr/>
    </dgm:pt>
    <dgm:pt modelId="{C4A223B5-2813-4127-8EBB-588C116C7BED}" type="pres">
      <dgm:prSet presAssocID="{D3282C68-4CBF-4091-8DDB-A48253CFA85C}" presName="aSpace" presStyleCnt="0"/>
      <dgm:spPr/>
    </dgm:pt>
    <dgm:pt modelId="{AF7C5E73-1D26-4310-BD80-D97B377E11B4}" type="pres">
      <dgm:prSet presAssocID="{ABBE57BE-4313-472B-895F-9EABF5BC8D75}" presName="aNode" presStyleLbl="fgAcc1" presStyleIdx="2" presStyleCnt="5" custLinFactY="-16437" custLinFactNeighborX="2713" custLinFactNeighborY="-100000">
        <dgm:presLayoutVars>
          <dgm:bulletEnabled val="1"/>
        </dgm:presLayoutVars>
      </dgm:prSet>
      <dgm:spPr/>
    </dgm:pt>
    <dgm:pt modelId="{2A567871-A32E-4297-A7E8-B29B880F6BC5}" type="pres">
      <dgm:prSet presAssocID="{ABBE57BE-4313-472B-895F-9EABF5BC8D75}" presName="aSpace" presStyleCnt="0"/>
      <dgm:spPr/>
    </dgm:pt>
    <dgm:pt modelId="{C0FA7E91-7F62-45EF-ACA3-26505B6E57ED}" type="pres">
      <dgm:prSet presAssocID="{0C021C13-EA85-4924-B072-8DCE1EF29AA7}" presName="aNode" presStyleLbl="fgAcc1" presStyleIdx="3" presStyleCnt="5" custLinFactY="74391" custLinFactNeighborX="4442" custLinFactNeighborY="100000">
        <dgm:presLayoutVars>
          <dgm:bulletEnabled val="1"/>
        </dgm:presLayoutVars>
      </dgm:prSet>
      <dgm:spPr/>
    </dgm:pt>
    <dgm:pt modelId="{D2584DFD-56A6-4415-8FB6-8BE6FD8410CA}" type="pres">
      <dgm:prSet presAssocID="{0C021C13-EA85-4924-B072-8DCE1EF29AA7}" presName="aSpace" presStyleCnt="0"/>
      <dgm:spPr/>
    </dgm:pt>
    <dgm:pt modelId="{655A6BEB-BF0E-4E7B-A3C2-C99BD8A71B92}" type="pres">
      <dgm:prSet presAssocID="{96A55FF2-F700-428F-8AE2-727DF01E18AF}" presName="aNode" presStyleLbl="fgAcc1" presStyleIdx="4" presStyleCnt="5" custLinFactY="71421" custLinFactNeighborX="3639" custLinFactNeighborY="100000">
        <dgm:presLayoutVars>
          <dgm:bulletEnabled val="1"/>
        </dgm:presLayoutVars>
      </dgm:prSet>
      <dgm:spPr/>
    </dgm:pt>
    <dgm:pt modelId="{6C59CCE2-9637-43A6-856B-1A97D2A0AF1F}" type="pres">
      <dgm:prSet presAssocID="{96A55FF2-F700-428F-8AE2-727DF01E18AF}" presName="aSpace" presStyleCnt="0"/>
      <dgm:spPr/>
    </dgm:pt>
  </dgm:ptLst>
  <dgm:cxnLst>
    <dgm:cxn modelId="{B4BD7500-A237-48F4-A6A4-E5EE039771FA}" type="presOf" srcId="{ABBE57BE-4313-472B-895F-9EABF5BC8D75}" destId="{AF7C5E73-1D26-4310-BD80-D97B377E11B4}" srcOrd="0" destOrd="0" presId="urn:microsoft.com/office/officeart/2005/8/layout/pyramid2"/>
    <dgm:cxn modelId="{52F98E16-9EB6-42D0-A931-BECF5C6AC10A}" srcId="{FA7A04D0-3CCD-4D02-84C2-89877691E8E1}" destId="{DEEB7A4F-7085-4D66-A3B0-AA3EE9B8E40C}" srcOrd="0" destOrd="0" parTransId="{186F3085-365F-4A25-9B31-891EEF24556C}" sibTransId="{2F07241B-DDAB-45AE-A29C-75ECAF3AAD20}"/>
    <dgm:cxn modelId="{5E1C1F33-645A-4A1B-9F2E-5E6C0BDDA0BB}" srcId="{FA7A04D0-3CCD-4D02-84C2-89877691E8E1}" destId="{D3282C68-4CBF-4091-8DDB-A48253CFA85C}" srcOrd="1" destOrd="0" parTransId="{5C314CE9-4DC6-4AFC-BC1F-A12FD973CF64}" sibTransId="{E5BE1B4B-59B3-49F6-98E8-E7F3506C45BB}"/>
    <dgm:cxn modelId="{AAB3568F-4514-4FAD-8D5C-C2987C30CE7C}" srcId="{FA7A04D0-3CCD-4D02-84C2-89877691E8E1}" destId="{0C021C13-EA85-4924-B072-8DCE1EF29AA7}" srcOrd="3" destOrd="0" parTransId="{0E1E4686-2F6D-43AA-B018-4940E38D55E5}" sibTransId="{90319921-18F9-4607-8BBC-616A46822458}"/>
    <dgm:cxn modelId="{A27EA995-00A8-4144-A486-B587EA17DA5E}" srcId="{FA7A04D0-3CCD-4D02-84C2-89877691E8E1}" destId="{96A55FF2-F700-428F-8AE2-727DF01E18AF}" srcOrd="4" destOrd="0" parTransId="{126C7460-3E14-4399-A75A-F0B712ABCDFF}" sibTransId="{8623574D-5B0C-45D8-AD80-73D35A079CFD}"/>
    <dgm:cxn modelId="{CCD79DA6-A978-413F-BE8D-AD49D544A411}" type="presOf" srcId="{D3282C68-4CBF-4091-8DDB-A48253CFA85C}" destId="{CD8A642B-02FB-40D3-9496-E78C5E1ED088}" srcOrd="0" destOrd="0" presId="urn:microsoft.com/office/officeart/2005/8/layout/pyramid2"/>
    <dgm:cxn modelId="{17B92FB2-780C-4AEF-A08F-D79DE44AB2EA}" type="presOf" srcId="{96A55FF2-F700-428F-8AE2-727DF01E18AF}" destId="{655A6BEB-BF0E-4E7B-A3C2-C99BD8A71B92}" srcOrd="0" destOrd="0" presId="urn:microsoft.com/office/officeart/2005/8/layout/pyramid2"/>
    <dgm:cxn modelId="{CCDD62BB-0109-4447-82C3-F622C7F7871E}" type="presOf" srcId="{DEEB7A4F-7085-4D66-A3B0-AA3EE9B8E40C}" destId="{2A4276E7-D104-4DEE-9DFA-C3E37153E4D4}" srcOrd="0" destOrd="0" presId="urn:microsoft.com/office/officeart/2005/8/layout/pyramid2"/>
    <dgm:cxn modelId="{05806DD3-0DC5-4872-8B46-105F5438E056}" type="presOf" srcId="{0C021C13-EA85-4924-B072-8DCE1EF29AA7}" destId="{C0FA7E91-7F62-45EF-ACA3-26505B6E57ED}" srcOrd="0" destOrd="0" presId="urn:microsoft.com/office/officeart/2005/8/layout/pyramid2"/>
    <dgm:cxn modelId="{56D01AE3-D031-4965-B564-9D492EA628BF}" srcId="{FA7A04D0-3CCD-4D02-84C2-89877691E8E1}" destId="{ABBE57BE-4313-472B-895F-9EABF5BC8D75}" srcOrd="2" destOrd="0" parTransId="{48B1C7E8-4CC1-4757-A883-5158C20A661B}" sibTransId="{D7B2EE77-C1CF-458D-A498-EAEDB7CFABBB}"/>
    <dgm:cxn modelId="{05CD19F0-E9DB-4885-BF5E-35497EF47312}" type="presOf" srcId="{FA7A04D0-3CCD-4D02-84C2-89877691E8E1}" destId="{90598774-28D7-4D7C-A0B0-D8069FC12D89}" srcOrd="0" destOrd="0" presId="urn:microsoft.com/office/officeart/2005/8/layout/pyramid2"/>
    <dgm:cxn modelId="{CDC26728-55A6-4AB5-9301-96DF5F3FD253}" type="presParOf" srcId="{90598774-28D7-4D7C-A0B0-D8069FC12D89}" destId="{7B435E5C-8546-476E-8BFD-1735A7885858}" srcOrd="0" destOrd="0" presId="urn:microsoft.com/office/officeart/2005/8/layout/pyramid2"/>
    <dgm:cxn modelId="{18A048E7-6A7C-40FA-ABCB-0E78C4E1BB65}" type="presParOf" srcId="{90598774-28D7-4D7C-A0B0-D8069FC12D89}" destId="{A91797FD-4EB6-4C81-AD5B-8708E2138F7A}" srcOrd="1" destOrd="0" presId="urn:microsoft.com/office/officeart/2005/8/layout/pyramid2"/>
    <dgm:cxn modelId="{78B3A35A-A72D-4597-ABA4-0C680D4B8A0D}" type="presParOf" srcId="{A91797FD-4EB6-4C81-AD5B-8708E2138F7A}" destId="{2A4276E7-D104-4DEE-9DFA-C3E37153E4D4}" srcOrd="0" destOrd="0" presId="urn:microsoft.com/office/officeart/2005/8/layout/pyramid2"/>
    <dgm:cxn modelId="{7F971455-615B-4BBF-B135-DAC40EC84618}" type="presParOf" srcId="{A91797FD-4EB6-4C81-AD5B-8708E2138F7A}" destId="{137809DC-2426-40E8-9CEB-AAC1C5C79BC4}" srcOrd="1" destOrd="0" presId="urn:microsoft.com/office/officeart/2005/8/layout/pyramid2"/>
    <dgm:cxn modelId="{D8A4CCFB-A9F7-4BF9-8CD9-BB50A3AFC4E4}" type="presParOf" srcId="{A91797FD-4EB6-4C81-AD5B-8708E2138F7A}" destId="{CD8A642B-02FB-40D3-9496-E78C5E1ED088}" srcOrd="2" destOrd="0" presId="urn:microsoft.com/office/officeart/2005/8/layout/pyramid2"/>
    <dgm:cxn modelId="{57C51EF1-31BE-44C6-A1AD-EECA969B659A}" type="presParOf" srcId="{A91797FD-4EB6-4C81-AD5B-8708E2138F7A}" destId="{C4A223B5-2813-4127-8EBB-588C116C7BED}" srcOrd="3" destOrd="0" presId="urn:microsoft.com/office/officeart/2005/8/layout/pyramid2"/>
    <dgm:cxn modelId="{8D7AD87F-FDF6-46C1-B496-4ADCEB6FD4C9}" type="presParOf" srcId="{A91797FD-4EB6-4C81-AD5B-8708E2138F7A}" destId="{AF7C5E73-1D26-4310-BD80-D97B377E11B4}" srcOrd="4" destOrd="0" presId="urn:microsoft.com/office/officeart/2005/8/layout/pyramid2"/>
    <dgm:cxn modelId="{691A4FC4-283D-4C2A-84B4-3DE62AD022D7}" type="presParOf" srcId="{A91797FD-4EB6-4C81-AD5B-8708E2138F7A}" destId="{2A567871-A32E-4297-A7E8-B29B880F6BC5}" srcOrd="5" destOrd="0" presId="urn:microsoft.com/office/officeart/2005/8/layout/pyramid2"/>
    <dgm:cxn modelId="{F6649D48-F8BE-4E03-9E8F-7A390542D763}" type="presParOf" srcId="{A91797FD-4EB6-4C81-AD5B-8708E2138F7A}" destId="{C0FA7E91-7F62-45EF-ACA3-26505B6E57ED}" srcOrd="6" destOrd="0" presId="urn:microsoft.com/office/officeart/2005/8/layout/pyramid2"/>
    <dgm:cxn modelId="{F18EA82A-C4E9-4865-83F4-9C16DCE557FE}" type="presParOf" srcId="{A91797FD-4EB6-4C81-AD5B-8708E2138F7A}" destId="{D2584DFD-56A6-4415-8FB6-8BE6FD8410CA}" srcOrd="7" destOrd="0" presId="urn:microsoft.com/office/officeart/2005/8/layout/pyramid2"/>
    <dgm:cxn modelId="{D0AC5072-CA1B-4EF4-A690-33FAD117FD12}" type="presParOf" srcId="{A91797FD-4EB6-4C81-AD5B-8708E2138F7A}" destId="{655A6BEB-BF0E-4E7B-A3C2-C99BD8A71B92}" srcOrd="8" destOrd="0" presId="urn:microsoft.com/office/officeart/2005/8/layout/pyramid2"/>
    <dgm:cxn modelId="{65363ABF-7CA8-470A-984B-3521A00DD0D1}" type="presParOf" srcId="{A91797FD-4EB6-4C81-AD5B-8708E2138F7A}" destId="{6C59CCE2-9637-43A6-856B-1A97D2A0AF1F}" srcOrd="9"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A7A04D0-3CCD-4D02-84C2-89877691E8E1}" type="doc">
      <dgm:prSet loTypeId="urn:microsoft.com/office/officeart/2005/8/layout/pyramid2" loCatId="pyramid" qsTypeId="urn:microsoft.com/office/officeart/2005/8/quickstyle/simple1" qsCatId="simple" csTypeId="urn:microsoft.com/office/officeart/2005/8/colors/accent1_2" csCatId="accent1" phldr="1"/>
      <dgm:spPr/>
    </dgm:pt>
    <dgm:pt modelId="{DEEB7A4F-7085-4D66-A3B0-AA3EE9B8E40C}">
      <dgm:prSet phldrT="[Text]" custT="1"/>
      <dgm:spPr/>
      <dgm:t>
        <a:bodyPr/>
        <a:lstStyle/>
        <a:p>
          <a:r>
            <a:rPr lang="ro-RO" sz="900" dirty="0">
              <a:solidFill>
                <a:srgbClr val="002060"/>
              </a:solidFill>
              <a:latin typeface="Bahnschrift Light" panose="020B0502040204020203" pitchFamily="34" charset="0"/>
            </a:rPr>
            <a:t>Programă de examen redusă față de programa de examen anterior sesiunilor din contextul pandemic</a:t>
          </a:r>
          <a:endParaRPr lang="en-US" sz="900" dirty="0">
            <a:solidFill>
              <a:srgbClr val="002060"/>
            </a:solidFill>
            <a:latin typeface="Bahnschrift Light" panose="020B0502040204020203" pitchFamily="34" charset="0"/>
          </a:endParaRPr>
        </a:p>
      </dgm:t>
    </dgm:pt>
    <dgm:pt modelId="{186F3085-365F-4A25-9B31-891EEF24556C}" type="parTrans" cxnId="{52F98E16-9EB6-42D0-A931-BECF5C6AC10A}">
      <dgm:prSet/>
      <dgm:spPr/>
      <dgm:t>
        <a:bodyPr/>
        <a:lstStyle/>
        <a:p>
          <a:endParaRPr lang="en-US">
            <a:solidFill>
              <a:srgbClr val="002060"/>
            </a:solidFill>
            <a:latin typeface="Bahnschrift Light" panose="020B0502040204020203" pitchFamily="34" charset="0"/>
          </a:endParaRPr>
        </a:p>
      </dgm:t>
    </dgm:pt>
    <dgm:pt modelId="{2F07241B-DDAB-45AE-A29C-75ECAF3AAD20}" type="sibTrans" cxnId="{52F98E16-9EB6-42D0-A931-BECF5C6AC10A}">
      <dgm:prSet/>
      <dgm:spPr/>
      <dgm:t>
        <a:bodyPr/>
        <a:lstStyle/>
        <a:p>
          <a:endParaRPr lang="en-US">
            <a:solidFill>
              <a:srgbClr val="002060"/>
            </a:solidFill>
            <a:latin typeface="Bahnschrift Light" panose="020B0502040204020203" pitchFamily="34" charset="0"/>
          </a:endParaRPr>
        </a:p>
      </dgm:t>
    </dgm:pt>
    <dgm:pt modelId="{ABBE57BE-4313-472B-895F-9EABF5BC8D75}">
      <dgm:prSet phldrT="[Text]" custT="1"/>
      <dgm:spPr/>
      <dgm:t>
        <a:bodyPr/>
        <a:lstStyle/>
        <a:p>
          <a:r>
            <a:rPr lang="ro-RO" sz="900" dirty="0">
              <a:solidFill>
                <a:srgbClr val="002060"/>
              </a:solidFill>
              <a:latin typeface="Bahnschrift Light" panose="020B0502040204020203" pitchFamily="34" charset="0"/>
            </a:rPr>
            <a:t>Testele de antrenament – influență pozitivă (acomodare cu noul format)/ negativă (șablonizare) asupra formării de competențe</a:t>
          </a:r>
          <a:endParaRPr lang="en-US" sz="900" dirty="0">
            <a:solidFill>
              <a:srgbClr val="002060"/>
            </a:solidFill>
            <a:latin typeface="Bahnschrift Light" panose="020B0502040204020203" pitchFamily="34" charset="0"/>
          </a:endParaRPr>
        </a:p>
      </dgm:t>
    </dgm:pt>
    <dgm:pt modelId="{48B1C7E8-4CC1-4757-A883-5158C20A661B}" type="parTrans" cxnId="{56D01AE3-D031-4965-B564-9D492EA628BF}">
      <dgm:prSet/>
      <dgm:spPr/>
      <dgm:t>
        <a:bodyPr/>
        <a:lstStyle/>
        <a:p>
          <a:endParaRPr lang="en-US">
            <a:solidFill>
              <a:srgbClr val="002060"/>
            </a:solidFill>
            <a:latin typeface="Bahnschrift Light" panose="020B0502040204020203" pitchFamily="34" charset="0"/>
          </a:endParaRPr>
        </a:p>
      </dgm:t>
    </dgm:pt>
    <dgm:pt modelId="{D7B2EE77-C1CF-458D-A498-EAEDB7CFABBB}" type="sibTrans" cxnId="{56D01AE3-D031-4965-B564-9D492EA628BF}">
      <dgm:prSet/>
      <dgm:spPr/>
      <dgm:t>
        <a:bodyPr/>
        <a:lstStyle/>
        <a:p>
          <a:endParaRPr lang="en-US">
            <a:solidFill>
              <a:srgbClr val="002060"/>
            </a:solidFill>
            <a:latin typeface="Bahnschrift Light" panose="020B0502040204020203" pitchFamily="34" charset="0"/>
          </a:endParaRPr>
        </a:p>
      </dgm:t>
    </dgm:pt>
    <dgm:pt modelId="{96A55FF2-F700-428F-8AE2-727DF01E18AF}">
      <dgm:prSet phldrT="[Text]" custT="1"/>
      <dgm:spPr/>
      <dgm:t>
        <a:bodyPr/>
        <a:lstStyle/>
        <a:p>
          <a:r>
            <a:rPr lang="ro-RO" sz="900" dirty="0">
              <a:solidFill>
                <a:srgbClr val="002060"/>
              </a:solidFill>
              <a:latin typeface="Bahnschrift Light" panose="020B0502040204020203" pitchFamily="34" charset="0"/>
            </a:rPr>
            <a:t>Participare în creștere procentuală a absolvenților la EN VIII</a:t>
          </a:r>
          <a:endParaRPr lang="en-US" sz="900" dirty="0">
            <a:solidFill>
              <a:srgbClr val="002060"/>
            </a:solidFill>
            <a:latin typeface="Bahnschrift Light" panose="020B0502040204020203" pitchFamily="34" charset="0"/>
          </a:endParaRPr>
        </a:p>
      </dgm:t>
    </dgm:pt>
    <dgm:pt modelId="{126C7460-3E14-4399-A75A-F0B712ABCDFF}" type="parTrans" cxnId="{A27EA995-00A8-4144-A486-B587EA17DA5E}">
      <dgm:prSet/>
      <dgm:spPr/>
      <dgm:t>
        <a:bodyPr/>
        <a:lstStyle/>
        <a:p>
          <a:endParaRPr lang="en-US">
            <a:solidFill>
              <a:srgbClr val="002060"/>
            </a:solidFill>
            <a:latin typeface="Bahnschrift Light" panose="020B0502040204020203" pitchFamily="34" charset="0"/>
          </a:endParaRPr>
        </a:p>
      </dgm:t>
    </dgm:pt>
    <dgm:pt modelId="{8623574D-5B0C-45D8-AD80-73D35A079CFD}" type="sibTrans" cxnId="{A27EA995-00A8-4144-A486-B587EA17DA5E}">
      <dgm:prSet/>
      <dgm:spPr/>
      <dgm:t>
        <a:bodyPr/>
        <a:lstStyle/>
        <a:p>
          <a:endParaRPr lang="en-US">
            <a:solidFill>
              <a:srgbClr val="002060"/>
            </a:solidFill>
            <a:latin typeface="Bahnschrift Light" panose="020B0502040204020203" pitchFamily="34" charset="0"/>
          </a:endParaRPr>
        </a:p>
      </dgm:t>
    </dgm:pt>
    <dgm:pt modelId="{0C021C13-EA85-4924-B072-8DCE1EF29AA7}">
      <dgm:prSet phldrT="[Text]" custT="1"/>
      <dgm:spPr/>
      <dgm:t>
        <a:bodyPr/>
        <a:lstStyle/>
        <a:p>
          <a:r>
            <a:rPr lang="ro-RO" sz="900" dirty="0">
              <a:solidFill>
                <a:srgbClr val="002060"/>
              </a:solidFill>
              <a:latin typeface="Bahnschrift Light" panose="020B0502040204020203" pitchFamily="34" charset="0"/>
            </a:rPr>
            <a:t>Cu mici </a:t>
          </a:r>
          <a:r>
            <a:rPr lang="ro-RO" sz="900" dirty="0" err="1">
              <a:solidFill>
                <a:srgbClr val="002060"/>
              </a:solidFill>
              <a:latin typeface="Bahnschrift Light" panose="020B0502040204020203" pitchFamily="34" charset="0"/>
            </a:rPr>
            <a:t>excepțiii</a:t>
          </a:r>
          <a:r>
            <a:rPr lang="ro-RO" sz="900" dirty="0">
              <a:solidFill>
                <a:srgbClr val="002060"/>
              </a:solidFill>
              <a:latin typeface="Bahnschrift Light" panose="020B0502040204020203" pitchFamily="34" charset="0"/>
            </a:rPr>
            <a:t>, </a:t>
          </a:r>
          <a:r>
            <a:rPr lang="en-US" sz="900" dirty="0" err="1">
              <a:solidFill>
                <a:srgbClr val="002060"/>
              </a:solidFill>
              <a:latin typeface="Bahnschrift Light" panose="020B0502040204020203" pitchFamily="34" charset="0"/>
            </a:rPr>
            <a:t>Cursurile</a:t>
          </a:r>
          <a:r>
            <a:rPr lang="en-US" sz="900" dirty="0">
              <a:solidFill>
                <a:srgbClr val="002060"/>
              </a:solidFill>
              <a:latin typeface="Bahnschrift Light" panose="020B0502040204020203" pitchFamily="34" charset="0"/>
            </a:rPr>
            <a:t> </a:t>
          </a:r>
          <a:r>
            <a:rPr lang="ro-RO" sz="900" dirty="0">
              <a:solidFill>
                <a:srgbClr val="002060"/>
              </a:solidFill>
              <a:latin typeface="Bahnschrift Light" panose="020B0502040204020203" pitchFamily="34" charset="0"/>
            </a:rPr>
            <a:t> s-au  desfășurat  cu prezență fizică</a:t>
          </a:r>
          <a:endParaRPr lang="en-US" sz="900" dirty="0">
            <a:solidFill>
              <a:srgbClr val="002060"/>
            </a:solidFill>
            <a:latin typeface="Bahnschrift Light" panose="020B0502040204020203" pitchFamily="34" charset="0"/>
          </a:endParaRPr>
        </a:p>
      </dgm:t>
    </dgm:pt>
    <dgm:pt modelId="{0E1E4686-2F6D-43AA-B018-4940E38D55E5}" type="parTrans" cxnId="{AAB3568F-4514-4FAD-8D5C-C2987C30CE7C}">
      <dgm:prSet/>
      <dgm:spPr/>
      <dgm:t>
        <a:bodyPr/>
        <a:lstStyle/>
        <a:p>
          <a:endParaRPr lang="en-US">
            <a:solidFill>
              <a:srgbClr val="002060"/>
            </a:solidFill>
            <a:latin typeface="Bahnschrift Light" panose="020B0502040204020203" pitchFamily="34" charset="0"/>
          </a:endParaRPr>
        </a:p>
      </dgm:t>
    </dgm:pt>
    <dgm:pt modelId="{90319921-18F9-4607-8BBC-616A46822458}" type="sibTrans" cxnId="{AAB3568F-4514-4FAD-8D5C-C2987C30CE7C}">
      <dgm:prSet/>
      <dgm:spPr/>
      <dgm:t>
        <a:bodyPr/>
        <a:lstStyle/>
        <a:p>
          <a:endParaRPr lang="en-US">
            <a:solidFill>
              <a:srgbClr val="002060"/>
            </a:solidFill>
            <a:latin typeface="Bahnschrift Light" panose="020B0502040204020203" pitchFamily="34" charset="0"/>
          </a:endParaRPr>
        </a:p>
      </dgm:t>
    </dgm:pt>
    <dgm:pt modelId="{9121C863-4B09-467E-8B2B-5DED7D1F7CFF}">
      <dgm:prSet phldrT="[Text]" custT="1"/>
      <dgm:spPr/>
      <dgm:t>
        <a:bodyPr/>
        <a:lstStyle/>
        <a:p>
          <a:r>
            <a:rPr lang="ro-RO" sz="900" dirty="0">
              <a:solidFill>
                <a:srgbClr val="002060"/>
              </a:solidFill>
              <a:latin typeface="Bahnschrift Light" panose="020B0502040204020203" pitchFamily="34" charset="0"/>
            </a:rPr>
            <a:t>Creștere a numărului de note de 10 față de anii anteriori, </a:t>
          </a:r>
        </a:p>
        <a:p>
          <a:r>
            <a:rPr lang="ro-RO" sz="900" dirty="0">
              <a:solidFill>
                <a:srgbClr val="002060"/>
              </a:solidFill>
              <a:latin typeface="Bahnschrift Light" panose="020B0502040204020203" pitchFamily="34" charset="0"/>
            </a:rPr>
            <a:t>precum și creșterea numărului de note în </a:t>
          </a:r>
          <a:r>
            <a:rPr lang="ro-RO" sz="900">
              <a:solidFill>
                <a:srgbClr val="002060"/>
              </a:solidFill>
              <a:latin typeface="Bahnschrift Light" panose="020B0502040204020203" pitchFamily="34" charset="0"/>
            </a:rPr>
            <a:t>intervalul 8,50-9,49</a:t>
          </a:r>
          <a:endParaRPr lang="en-US" sz="900" dirty="0">
            <a:solidFill>
              <a:srgbClr val="002060"/>
            </a:solidFill>
            <a:latin typeface="Bahnschrift Light" panose="020B0502040204020203" pitchFamily="34" charset="0"/>
          </a:endParaRPr>
        </a:p>
      </dgm:t>
    </dgm:pt>
    <dgm:pt modelId="{D74D2D9E-5C4F-4D96-BF70-ABD251A04860}" type="parTrans" cxnId="{5E0A6F5C-FFDC-4F9D-862F-F6DF7C48BA69}">
      <dgm:prSet/>
      <dgm:spPr/>
      <dgm:t>
        <a:bodyPr/>
        <a:lstStyle/>
        <a:p>
          <a:endParaRPr lang="en-US">
            <a:latin typeface="Bahnschrift Light" panose="020B0502040204020203" pitchFamily="34" charset="0"/>
          </a:endParaRPr>
        </a:p>
      </dgm:t>
    </dgm:pt>
    <dgm:pt modelId="{1F8CDE2A-2401-453B-B56F-7DBE43F760A2}" type="sibTrans" cxnId="{5E0A6F5C-FFDC-4F9D-862F-F6DF7C48BA69}">
      <dgm:prSet/>
      <dgm:spPr/>
      <dgm:t>
        <a:bodyPr/>
        <a:lstStyle/>
        <a:p>
          <a:endParaRPr lang="en-US">
            <a:latin typeface="Bahnschrift Light" panose="020B0502040204020203" pitchFamily="34" charset="0"/>
          </a:endParaRPr>
        </a:p>
      </dgm:t>
    </dgm:pt>
    <dgm:pt modelId="{8FF531EE-8136-4AAA-8F1B-1E937B02E86A}">
      <dgm:prSet phldrT="[Text]" custT="1"/>
      <dgm:spPr>
        <a:ln>
          <a:solidFill>
            <a:srgbClr val="C00000"/>
          </a:solidFill>
        </a:ln>
      </dgm:spPr>
      <dgm:t>
        <a:bodyPr/>
        <a:lstStyle/>
        <a:p>
          <a:r>
            <a:rPr lang="ro-RO" sz="900" dirty="0">
              <a:solidFill>
                <a:srgbClr val="002060"/>
              </a:solidFill>
              <a:latin typeface="Bahnschrift Light" panose="020B0502040204020203" pitchFamily="34" charset="0"/>
            </a:rPr>
            <a:t>Creștere a numărului de note </a:t>
          </a:r>
          <a:r>
            <a:rPr lang="en-US" sz="900" dirty="0" err="1">
              <a:solidFill>
                <a:srgbClr val="002060"/>
              </a:solidFill>
              <a:latin typeface="Bahnschrift Light" panose="020B0502040204020203" pitchFamily="34" charset="0"/>
            </a:rPr>
            <a:t>peste</a:t>
          </a:r>
          <a:r>
            <a:rPr lang="en-US" sz="900" dirty="0">
              <a:solidFill>
                <a:srgbClr val="002060"/>
              </a:solidFill>
              <a:latin typeface="Bahnschrift Light" panose="020B0502040204020203" pitchFamily="34" charset="0"/>
            </a:rPr>
            <a:t> </a:t>
          </a:r>
          <a:r>
            <a:rPr lang="ro-RO" sz="900" dirty="0">
              <a:solidFill>
                <a:srgbClr val="002060"/>
              </a:solidFill>
              <a:latin typeface="Bahnschrift Light" panose="020B0502040204020203" pitchFamily="34" charset="0"/>
            </a:rPr>
            <a:t> 5 –posibil</a:t>
          </a:r>
          <a:r>
            <a:rPr lang="en-US" sz="900" dirty="0">
              <a:solidFill>
                <a:srgbClr val="002060"/>
              </a:solidFill>
              <a:latin typeface="Bahnschrift Light" panose="020B0502040204020203" pitchFamily="34" charset="0"/>
            </a:rPr>
            <a:t>, </a:t>
          </a:r>
          <a:r>
            <a:rPr lang="en-US" sz="900" dirty="0" err="1">
              <a:solidFill>
                <a:srgbClr val="002060"/>
              </a:solidFill>
              <a:latin typeface="Bahnschrift Light" panose="020B0502040204020203" pitchFamily="34" charset="0"/>
            </a:rPr>
            <a:t>familiarizarea</a:t>
          </a:r>
          <a:r>
            <a:rPr lang="en-US" sz="900" dirty="0">
              <a:solidFill>
                <a:srgbClr val="002060"/>
              </a:solidFill>
              <a:latin typeface="Bahnschrift Light" panose="020B0502040204020203" pitchFamily="34" charset="0"/>
            </a:rPr>
            <a:t> cu forma </a:t>
          </a:r>
          <a:r>
            <a:rPr lang="en-US" sz="900" dirty="0" err="1">
              <a:solidFill>
                <a:srgbClr val="002060"/>
              </a:solidFill>
              <a:latin typeface="Bahnschrift Light" panose="020B0502040204020203" pitchFamily="34" charset="0"/>
            </a:rPr>
            <a:t>subiectului</a:t>
          </a:r>
          <a:r>
            <a:rPr lang="en-US" sz="900" dirty="0">
              <a:solidFill>
                <a:srgbClr val="002060"/>
              </a:solidFill>
              <a:latin typeface="Bahnschrift Light" panose="020B0502040204020203" pitchFamily="34" charset="0"/>
            </a:rPr>
            <a:t>, </a:t>
          </a:r>
          <a:r>
            <a:rPr lang="en-US" sz="900" dirty="0" err="1">
              <a:solidFill>
                <a:srgbClr val="002060"/>
              </a:solidFill>
              <a:latin typeface="Bahnschrift Light" panose="020B0502040204020203" pitchFamily="34" charset="0"/>
            </a:rPr>
            <a:t>programa</a:t>
          </a:r>
          <a:r>
            <a:rPr lang="en-US" sz="900" dirty="0">
              <a:solidFill>
                <a:srgbClr val="002060"/>
              </a:solidFill>
              <a:latin typeface="Bahnschrift Light" panose="020B0502040204020203" pitchFamily="34" charset="0"/>
            </a:rPr>
            <a:t> de </a:t>
          </a:r>
          <a:r>
            <a:rPr lang="en-US" sz="900" dirty="0" err="1">
              <a:solidFill>
                <a:srgbClr val="002060"/>
              </a:solidFill>
              <a:latin typeface="Bahnschrift Light" panose="020B0502040204020203" pitchFamily="34" charset="0"/>
            </a:rPr>
            <a:t>examen</a:t>
          </a:r>
          <a:r>
            <a:rPr lang="en-US" sz="900" dirty="0">
              <a:solidFill>
                <a:srgbClr val="002060"/>
              </a:solidFill>
              <a:latin typeface="Bahnschrift Light" panose="020B0502040204020203" pitchFamily="34" charset="0"/>
            </a:rPr>
            <a:t> </a:t>
          </a:r>
          <a:r>
            <a:rPr lang="en-US" sz="900" dirty="0" err="1">
              <a:solidFill>
                <a:srgbClr val="002060"/>
              </a:solidFill>
              <a:latin typeface="Bahnschrift Light" panose="020B0502040204020203" pitchFamily="34" charset="0"/>
            </a:rPr>
            <a:t>redus</a:t>
          </a:r>
          <a:r>
            <a:rPr lang="ro-RO" sz="900" dirty="0">
              <a:solidFill>
                <a:srgbClr val="002060"/>
              </a:solidFill>
              <a:latin typeface="Bahnschrift Light" panose="020B0502040204020203" pitchFamily="34" charset="0"/>
            </a:rPr>
            <a:t>ă</a:t>
          </a:r>
          <a:endParaRPr lang="en-US" sz="900" dirty="0">
            <a:solidFill>
              <a:srgbClr val="002060"/>
            </a:solidFill>
            <a:latin typeface="Bahnschrift Light" panose="020B0502040204020203" pitchFamily="34" charset="0"/>
          </a:endParaRPr>
        </a:p>
      </dgm:t>
    </dgm:pt>
    <dgm:pt modelId="{C62A1878-A295-4D69-9EB7-3221D2807A80}" type="parTrans" cxnId="{40D7B9E6-D54A-49D4-A641-3152FA05D5AD}">
      <dgm:prSet/>
      <dgm:spPr/>
      <dgm:t>
        <a:bodyPr/>
        <a:lstStyle/>
        <a:p>
          <a:endParaRPr lang="en-US">
            <a:latin typeface="Bahnschrift Light" panose="020B0502040204020203" pitchFamily="34" charset="0"/>
          </a:endParaRPr>
        </a:p>
      </dgm:t>
    </dgm:pt>
    <dgm:pt modelId="{9479BA4C-004E-463C-B1FF-8E3E22EFE322}" type="sibTrans" cxnId="{40D7B9E6-D54A-49D4-A641-3152FA05D5AD}">
      <dgm:prSet/>
      <dgm:spPr/>
      <dgm:t>
        <a:bodyPr/>
        <a:lstStyle/>
        <a:p>
          <a:endParaRPr lang="en-US">
            <a:latin typeface="Bahnschrift Light" panose="020B0502040204020203" pitchFamily="34" charset="0"/>
          </a:endParaRPr>
        </a:p>
      </dgm:t>
    </dgm:pt>
    <dgm:pt modelId="{90598774-28D7-4D7C-A0B0-D8069FC12D89}" type="pres">
      <dgm:prSet presAssocID="{FA7A04D0-3CCD-4D02-84C2-89877691E8E1}" presName="compositeShape" presStyleCnt="0">
        <dgm:presLayoutVars>
          <dgm:dir/>
          <dgm:resizeHandles/>
        </dgm:presLayoutVars>
      </dgm:prSet>
      <dgm:spPr/>
    </dgm:pt>
    <dgm:pt modelId="{7B435E5C-8546-476E-8BFD-1735A7885858}" type="pres">
      <dgm:prSet presAssocID="{FA7A04D0-3CCD-4D02-84C2-89877691E8E1}" presName="pyramid" presStyleLbl="node1" presStyleIdx="0" presStyleCnt="1"/>
      <dgm:spPr/>
    </dgm:pt>
    <dgm:pt modelId="{A91797FD-4EB6-4C81-AD5B-8708E2138F7A}" type="pres">
      <dgm:prSet presAssocID="{FA7A04D0-3CCD-4D02-84C2-89877691E8E1}" presName="theList" presStyleCnt="0"/>
      <dgm:spPr/>
    </dgm:pt>
    <dgm:pt modelId="{2A4276E7-D104-4DEE-9DFA-C3E37153E4D4}" type="pres">
      <dgm:prSet presAssocID="{DEEB7A4F-7085-4D66-A3B0-AA3EE9B8E40C}" presName="aNode" presStyleLbl="fgAcc1" presStyleIdx="0" presStyleCnt="6" custScaleX="184752">
        <dgm:presLayoutVars>
          <dgm:bulletEnabled val="1"/>
        </dgm:presLayoutVars>
      </dgm:prSet>
      <dgm:spPr/>
    </dgm:pt>
    <dgm:pt modelId="{137809DC-2426-40E8-9CEB-AAC1C5C79BC4}" type="pres">
      <dgm:prSet presAssocID="{DEEB7A4F-7085-4D66-A3B0-AA3EE9B8E40C}" presName="aSpace" presStyleCnt="0"/>
      <dgm:spPr/>
    </dgm:pt>
    <dgm:pt modelId="{AF7C5E73-1D26-4310-BD80-D97B377E11B4}" type="pres">
      <dgm:prSet presAssocID="{ABBE57BE-4313-472B-895F-9EABF5BC8D75}" presName="aNode" presStyleLbl="fgAcc1" presStyleIdx="1" presStyleCnt="6" custScaleX="184752">
        <dgm:presLayoutVars>
          <dgm:bulletEnabled val="1"/>
        </dgm:presLayoutVars>
      </dgm:prSet>
      <dgm:spPr/>
    </dgm:pt>
    <dgm:pt modelId="{2A567871-A32E-4297-A7E8-B29B880F6BC5}" type="pres">
      <dgm:prSet presAssocID="{ABBE57BE-4313-472B-895F-9EABF5BC8D75}" presName="aSpace" presStyleCnt="0"/>
      <dgm:spPr/>
    </dgm:pt>
    <dgm:pt modelId="{DC9E2D51-DC68-472B-B732-71DD7FFF451D}" type="pres">
      <dgm:prSet presAssocID="{9121C863-4B09-467E-8B2B-5DED7D1F7CFF}" presName="aNode" presStyleLbl="fgAcc1" presStyleIdx="2" presStyleCnt="6" custScaleX="184752">
        <dgm:presLayoutVars>
          <dgm:bulletEnabled val="1"/>
        </dgm:presLayoutVars>
      </dgm:prSet>
      <dgm:spPr/>
    </dgm:pt>
    <dgm:pt modelId="{8D009C45-CAF4-47CC-8C2A-DE59B92F6404}" type="pres">
      <dgm:prSet presAssocID="{9121C863-4B09-467E-8B2B-5DED7D1F7CFF}" presName="aSpace" presStyleCnt="0"/>
      <dgm:spPr/>
    </dgm:pt>
    <dgm:pt modelId="{999C1858-2417-401C-B4AF-D60C94578DE7}" type="pres">
      <dgm:prSet presAssocID="{8FF531EE-8136-4AAA-8F1B-1E937B02E86A}" presName="aNode" presStyleLbl="fgAcc1" presStyleIdx="3" presStyleCnt="6" custScaleX="184752">
        <dgm:presLayoutVars>
          <dgm:bulletEnabled val="1"/>
        </dgm:presLayoutVars>
      </dgm:prSet>
      <dgm:spPr/>
    </dgm:pt>
    <dgm:pt modelId="{52D5DF20-28EA-4856-AC7F-197520CD63C8}" type="pres">
      <dgm:prSet presAssocID="{8FF531EE-8136-4AAA-8F1B-1E937B02E86A}" presName="aSpace" presStyleCnt="0"/>
      <dgm:spPr/>
    </dgm:pt>
    <dgm:pt modelId="{C0FA7E91-7F62-45EF-ACA3-26505B6E57ED}" type="pres">
      <dgm:prSet presAssocID="{0C021C13-EA85-4924-B072-8DCE1EF29AA7}" presName="aNode" presStyleLbl="fgAcc1" presStyleIdx="4" presStyleCnt="6" custScaleX="184752">
        <dgm:presLayoutVars>
          <dgm:bulletEnabled val="1"/>
        </dgm:presLayoutVars>
      </dgm:prSet>
      <dgm:spPr/>
    </dgm:pt>
    <dgm:pt modelId="{D2584DFD-56A6-4415-8FB6-8BE6FD8410CA}" type="pres">
      <dgm:prSet presAssocID="{0C021C13-EA85-4924-B072-8DCE1EF29AA7}" presName="aSpace" presStyleCnt="0"/>
      <dgm:spPr/>
    </dgm:pt>
    <dgm:pt modelId="{655A6BEB-BF0E-4E7B-A3C2-C99BD8A71B92}" type="pres">
      <dgm:prSet presAssocID="{96A55FF2-F700-428F-8AE2-727DF01E18AF}" presName="aNode" presStyleLbl="fgAcc1" presStyleIdx="5" presStyleCnt="6" custScaleX="184752">
        <dgm:presLayoutVars>
          <dgm:bulletEnabled val="1"/>
        </dgm:presLayoutVars>
      </dgm:prSet>
      <dgm:spPr/>
    </dgm:pt>
    <dgm:pt modelId="{6C59CCE2-9637-43A6-856B-1A97D2A0AF1F}" type="pres">
      <dgm:prSet presAssocID="{96A55FF2-F700-428F-8AE2-727DF01E18AF}" presName="aSpace" presStyleCnt="0"/>
      <dgm:spPr/>
    </dgm:pt>
  </dgm:ptLst>
  <dgm:cxnLst>
    <dgm:cxn modelId="{B4BD7500-A237-48F4-A6A4-E5EE039771FA}" type="presOf" srcId="{ABBE57BE-4313-472B-895F-9EABF5BC8D75}" destId="{AF7C5E73-1D26-4310-BD80-D97B377E11B4}" srcOrd="0" destOrd="0" presId="urn:microsoft.com/office/officeart/2005/8/layout/pyramid2"/>
    <dgm:cxn modelId="{52F98E16-9EB6-42D0-A931-BECF5C6AC10A}" srcId="{FA7A04D0-3CCD-4D02-84C2-89877691E8E1}" destId="{DEEB7A4F-7085-4D66-A3B0-AA3EE9B8E40C}" srcOrd="0" destOrd="0" parTransId="{186F3085-365F-4A25-9B31-891EEF24556C}" sibTransId="{2F07241B-DDAB-45AE-A29C-75ECAF3AAD20}"/>
    <dgm:cxn modelId="{5E0A6F5C-FFDC-4F9D-862F-F6DF7C48BA69}" srcId="{FA7A04D0-3CCD-4D02-84C2-89877691E8E1}" destId="{9121C863-4B09-467E-8B2B-5DED7D1F7CFF}" srcOrd="2" destOrd="0" parTransId="{D74D2D9E-5C4F-4D96-BF70-ABD251A04860}" sibTransId="{1F8CDE2A-2401-453B-B56F-7DBE43F760A2}"/>
    <dgm:cxn modelId="{3E605A49-6866-4EC9-A902-041D5EEBB0E9}" type="presOf" srcId="{9121C863-4B09-467E-8B2B-5DED7D1F7CFF}" destId="{DC9E2D51-DC68-472B-B732-71DD7FFF451D}" srcOrd="0" destOrd="0" presId="urn:microsoft.com/office/officeart/2005/8/layout/pyramid2"/>
    <dgm:cxn modelId="{215E0D7F-0757-4480-A44A-9261FBB98E3F}" type="presOf" srcId="{8FF531EE-8136-4AAA-8F1B-1E937B02E86A}" destId="{999C1858-2417-401C-B4AF-D60C94578DE7}" srcOrd="0" destOrd="0" presId="urn:microsoft.com/office/officeart/2005/8/layout/pyramid2"/>
    <dgm:cxn modelId="{AAB3568F-4514-4FAD-8D5C-C2987C30CE7C}" srcId="{FA7A04D0-3CCD-4D02-84C2-89877691E8E1}" destId="{0C021C13-EA85-4924-B072-8DCE1EF29AA7}" srcOrd="4" destOrd="0" parTransId="{0E1E4686-2F6D-43AA-B018-4940E38D55E5}" sibTransId="{90319921-18F9-4607-8BBC-616A46822458}"/>
    <dgm:cxn modelId="{A27EA995-00A8-4144-A486-B587EA17DA5E}" srcId="{FA7A04D0-3CCD-4D02-84C2-89877691E8E1}" destId="{96A55FF2-F700-428F-8AE2-727DF01E18AF}" srcOrd="5" destOrd="0" parTransId="{126C7460-3E14-4399-A75A-F0B712ABCDFF}" sibTransId="{8623574D-5B0C-45D8-AD80-73D35A079CFD}"/>
    <dgm:cxn modelId="{17B92FB2-780C-4AEF-A08F-D79DE44AB2EA}" type="presOf" srcId="{96A55FF2-F700-428F-8AE2-727DF01E18AF}" destId="{655A6BEB-BF0E-4E7B-A3C2-C99BD8A71B92}" srcOrd="0" destOrd="0" presId="urn:microsoft.com/office/officeart/2005/8/layout/pyramid2"/>
    <dgm:cxn modelId="{CCDD62BB-0109-4447-82C3-F622C7F7871E}" type="presOf" srcId="{DEEB7A4F-7085-4D66-A3B0-AA3EE9B8E40C}" destId="{2A4276E7-D104-4DEE-9DFA-C3E37153E4D4}" srcOrd="0" destOrd="0" presId="urn:microsoft.com/office/officeart/2005/8/layout/pyramid2"/>
    <dgm:cxn modelId="{05806DD3-0DC5-4872-8B46-105F5438E056}" type="presOf" srcId="{0C021C13-EA85-4924-B072-8DCE1EF29AA7}" destId="{C0FA7E91-7F62-45EF-ACA3-26505B6E57ED}" srcOrd="0" destOrd="0" presId="urn:microsoft.com/office/officeart/2005/8/layout/pyramid2"/>
    <dgm:cxn modelId="{56D01AE3-D031-4965-B564-9D492EA628BF}" srcId="{FA7A04D0-3CCD-4D02-84C2-89877691E8E1}" destId="{ABBE57BE-4313-472B-895F-9EABF5BC8D75}" srcOrd="1" destOrd="0" parTransId="{48B1C7E8-4CC1-4757-A883-5158C20A661B}" sibTransId="{D7B2EE77-C1CF-458D-A498-EAEDB7CFABBB}"/>
    <dgm:cxn modelId="{40D7B9E6-D54A-49D4-A641-3152FA05D5AD}" srcId="{FA7A04D0-3CCD-4D02-84C2-89877691E8E1}" destId="{8FF531EE-8136-4AAA-8F1B-1E937B02E86A}" srcOrd="3" destOrd="0" parTransId="{C62A1878-A295-4D69-9EB7-3221D2807A80}" sibTransId="{9479BA4C-004E-463C-B1FF-8E3E22EFE322}"/>
    <dgm:cxn modelId="{05CD19F0-E9DB-4885-BF5E-35497EF47312}" type="presOf" srcId="{FA7A04D0-3CCD-4D02-84C2-89877691E8E1}" destId="{90598774-28D7-4D7C-A0B0-D8069FC12D89}" srcOrd="0" destOrd="0" presId="urn:microsoft.com/office/officeart/2005/8/layout/pyramid2"/>
    <dgm:cxn modelId="{CDC26728-55A6-4AB5-9301-96DF5F3FD253}" type="presParOf" srcId="{90598774-28D7-4D7C-A0B0-D8069FC12D89}" destId="{7B435E5C-8546-476E-8BFD-1735A7885858}" srcOrd="0" destOrd="0" presId="urn:microsoft.com/office/officeart/2005/8/layout/pyramid2"/>
    <dgm:cxn modelId="{18A048E7-6A7C-40FA-ABCB-0E78C4E1BB65}" type="presParOf" srcId="{90598774-28D7-4D7C-A0B0-D8069FC12D89}" destId="{A91797FD-4EB6-4C81-AD5B-8708E2138F7A}" srcOrd="1" destOrd="0" presId="urn:microsoft.com/office/officeart/2005/8/layout/pyramid2"/>
    <dgm:cxn modelId="{78B3A35A-A72D-4597-ABA4-0C680D4B8A0D}" type="presParOf" srcId="{A91797FD-4EB6-4C81-AD5B-8708E2138F7A}" destId="{2A4276E7-D104-4DEE-9DFA-C3E37153E4D4}" srcOrd="0" destOrd="0" presId="urn:microsoft.com/office/officeart/2005/8/layout/pyramid2"/>
    <dgm:cxn modelId="{7F971455-615B-4BBF-B135-DAC40EC84618}" type="presParOf" srcId="{A91797FD-4EB6-4C81-AD5B-8708E2138F7A}" destId="{137809DC-2426-40E8-9CEB-AAC1C5C79BC4}" srcOrd="1" destOrd="0" presId="urn:microsoft.com/office/officeart/2005/8/layout/pyramid2"/>
    <dgm:cxn modelId="{8D7AD87F-FDF6-46C1-B496-4ADCEB6FD4C9}" type="presParOf" srcId="{A91797FD-4EB6-4C81-AD5B-8708E2138F7A}" destId="{AF7C5E73-1D26-4310-BD80-D97B377E11B4}" srcOrd="2" destOrd="0" presId="urn:microsoft.com/office/officeart/2005/8/layout/pyramid2"/>
    <dgm:cxn modelId="{691A4FC4-283D-4C2A-84B4-3DE62AD022D7}" type="presParOf" srcId="{A91797FD-4EB6-4C81-AD5B-8708E2138F7A}" destId="{2A567871-A32E-4297-A7E8-B29B880F6BC5}" srcOrd="3" destOrd="0" presId="urn:microsoft.com/office/officeart/2005/8/layout/pyramid2"/>
    <dgm:cxn modelId="{749B9517-EA6E-465B-8C3E-AF6A41B5EB37}" type="presParOf" srcId="{A91797FD-4EB6-4C81-AD5B-8708E2138F7A}" destId="{DC9E2D51-DC68-472B-B732-71DD7FFF451D}" srcOrd="4" destOrd="0" presId="urn:microsoft.com/office/officeart/2005/8/layout/pyramid2"/>
    <dgm:cxn modelId="{FF9806AD-F002-4718-8381-C53CA325BD73}" type="presParOf" srcId="{A91797FD-4EB6-4C81-AD5B-8708E2138F7A}" destId="{8D009C45-CAF4-47CC-8C2A-DE59B92F6404}" srcOrd="5" destOrd="0" presId="urn:microsoft.com/office/officeart/2005/8/layout/pyramid2"/>
    <dgm:cxn modelId="{C92C040E-0EF6-45F5-ABE9-CA3DBF39904D}" type="presParOf" srcId="{A91797FD-4EB6-4C81-AD5B-8708E2138F7A}" destId="{999C1858-2417-401C-B4AF-D60C94578DE7}" srcOrd="6" destOrd="0" presId="urn:microsoft.com/office/officeart/2005/8/layout/pyramid2"/>
    <dgm:cxn modelId="{75DFD916-97F0-4E93-8B10-344F1FD2742A}" type="presParOf" srcId="{A91797FD-4EB6-4C81-AD5B-8708E2138F7A}" destId="{52D5DF20-28EA-4856-AC7F-197520CD63C8}" srcOrd="7" destOrd="0" presId="urn:microsoft.com/office/officeart/2005/8/layout/pyramid2"/>
    <dgm:cxn modelId="{F6649D48-F8BE-4E03-9E8F-7A390542D763}" type="presParOf" srcId="{A91797FD-4EB6-4C81-AD5B-8708E2138F7A}" destId="{C0FA7E91-7F62-45EF-ACA3-26505B6E57ED}" srcOrd="8" destOrd="0" presId="urn:microsoft.com/office/officeart/2005/8/layout/pyramid2"/>
    <dgm:cxn modelId="{F18EA82A-C4E9-4865-83F4-9C16DCE557FE}" type="presParOf" srcId="{A91797FD-4EB6-4C81-AD5B-8708E2138F7A}" destId="{D2584DFD-56A6-4415-8FB6-8BE6FD8410CA}" srcOrd="9" destOrd="0" presId="urn:microsoft.com/office/officeart/2005/8/layout/pyramid2"/>
    <dgm:cxn modelId="{D0AC5072-CA1B-4EF4-A690-33FAD117FD12}" type="presParOf" srcId="{A91797FD-4EB6-4C81-AD5B-8708E2138F7A}" destId="{655A6BEB-BF0E-4E7B-A3C2-C99BD8A71B92}" srcOrd="10" destOrd="0" presId="urn:microsoft.com/office/officeart/2005/8/layout/pyramid2"/>
    <dgm:cxn modelId="{65363ABF-7CA8-470A-984B-3521A00DD0D1}" type="presParOf" srcId="{A91797FD-4EB6-4C81-AD5B-8708E2138F7A}" destId="{6C59CCE2-9637-43A6-856B-1A97D2A0AF1F}" srcOrd="11"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B1DE6A-B12F-4C7A-9E1F-EEAA7578DB6B}">
      <dsp:nvSpPr>
        <dsp:cNvPr id="0" name=""/>
        <dsp:cNvSpPr/>
      </dsp:nvSpPr>
      <dsp:spPr>
        <a:xfrm>
          <a:off x="5677653" y="840517"/>
          <a:ext cx="396831" cy="286866"/>
        </a:xfrm>
        <a:custGeom>
          <a:avLst/>
          <a:gdLst/>
          <a:ahLst/>
          <a:cxnLst/>
          <a:rect l="0" t="0" r="0" b="0"/>
          <a:pathLst>
            <a:path>
              <a:moveTo>
                <a:pt x="396831" y="0"/>
              </a:moveTo>
              <a:lnTo>
                <a:pt x="396831" y="286866"/>
              </a:lnTo>
              <a:lnTo>
                <a:pt x="0" y="286866"/>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C6213F3-A11B-4C99-8071-F16819BB4B8F}">
      <dsp:nvSpPr>
        <dsp:cNvPr id="0" name=""/>
        <dsp:cNvSpPr/>
      </dsp:nvSpPr>
      <dsp:spPr>
        <a:xfrm>
          <a:off x="8231183" y="2199360"/>
          <a:ext cx="719183" cy="1745572"/>
        </a:xfrm>
        <a:custGeom>
          <a:avLst/>
          <a:gdLst/>
          <a:ahLst/>
          <a:cxnLst/>
          <a:rect l="0" t="0" r="0" b="0"/>
          <a:pathLst>
            <a:path>
              <a:moveTo>
                <a:pt x="0" y="0"/>
              </a:moveTo>
              <a:lnTo>
                <a:pt x="0" y="1745572"/>
              </a:lnTo>
              <a:lnTo>
                <a:pt x="719183" y="1745572"/>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22030DF-07B9-4CB1-8B4E-2FD861D532E6}">
      <dsp:nvSpPr>
        <dsp:cNvPr id="0" name=""/>
        <dsp:cNvSpPr/>
      </dsp:nvSpPr>
      <dsp:spPr>
        <a:xfrm>
          <a:off x="7384717" y="2199360"/>
          <a:ext cx="846465" cy="1192212"/>
        </a:xfrm>
        <a:custGeom>
          <a:avLst/>
          <a:gdLst/>
          <a:ahLst/>
          <a:cxnLst/>
          <a:rect l="0" t="0" r="0" b="0"/>
          <a:pathLst>
            <a:path>
              <a:moveTo>
                <a:pt x="846465" y="0"/>
              </a:moveTo>
              <a:lnTo>
                <a:pt x="846465" y="1192212"/>
              </a:lnTo>
              <a:lnTo>
                <a:pt x="0" y="1192212"/>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6B31271-8E63-4B1B-9254-7A11A2B8BF86}">
      <dsp:nvSpPr>
        <dsp:cNvPr id="0" name=""/>
        <dsp:cNvSpPr/>
      </dsp:nvSpPr>
      <dsp:spPr>
        <a:xfrm>
          <a:off x="7576688" y="2199360"/>
          <a:ext cx="654494" cy="277818"/>
        </a:xfrm>
        <a:custGeom>
          <a:avLst/>
          <a:gdLst/>
          <a:ahLst/>
          <a:cxnLst/>
          <a:rect l="0" t="0" r="0" b="0"/>
          <a:pathLst>
            <a:path>
              <a:moveTo>
                <a:pt x="654494" y="0"/>
              </a:moveTo>
              <a:lnTo>
                <a:pt x="654494" y="277818"/>
              </a:lnTo>
              <a:lnTo>
                <a:pt x="0" y="277818"/>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6B0D9B8-7490-49AB-8F4D-BD977C158F4D}">
      <dsp:nvSpPr>
        <dsp:cNvPr id="0" name=""/>
        <dsp:cNvSpPr/>
      </dsp:nvSpPr>
      <dsp:spPr>
        <a:xfrm>
          <a:off x="8231183" y="2199360"/>
          <a:ext cx="756169" cy="390471"/>
        </a:xfrm>
        <a:custGeom>
          <a:avLst/>
          <a:gdLst/>
          <a:ahLst/>
          <a:cxnLst/>
          <a:rect l="0" t="0" r="0" b="0"/>
          <a:pathLst>
            <a:path>
              <a:moveTo>
                <a:pt x="0" y="0"/>
              </a:moveTo>
              <a:lnTo>
                <a:pt x="0" y="390471"/>
              </a:lnTo>
              <a:lnTo>
                <a:pt x="756169" y="390471"/>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A9A738C-E8CE-48A9-8090-3B853098A1C0}">
      <dsp:nvSpPr>
        <dsp:cNvPr id="0" name=""/>
        <dsp:cNvSpPr/>
      </dsp:nvSpPr>
      <dsp:spPr>
        <a:xfrm>
          <a:off x="6074485" y="840517"/>
          <a:ext cx="2156698" cy="879723"/>
        </a:xfrm>
        <a:custGeom>
          <a:avLst/>
          <a:gdLst/>
          <a:ahLst/>
          <a:cxnLst/>
          <a:rect l="0" t="0" r="0" b="0"/>
          <a:pathLst>
            <a:path>
              <a:moveTo>
                <a:pt x="0" y="0"/>
              </a:moveTo>
              <a:lnTo>
                <a:pt x="0" y="779319"/>
              </a:lnTo>
              <a:lnTo>
                <a:pt x="2156698" y="779319"/>
              </a:lnTo>
              <a:lnTo>
                <a:pt x="2156698" y="879723"/>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83114CB-A862-4EB8-B282-51ED0677B520}">
      <dsp:nvSpPr>
        <dsp:cNvPr id="0" name=""/>
        <dsp:cNvSpPr/>
      </dsp:nvSpPr>
      <dsp:spPr>
        <a:xfrm>
          <a:off x="6074485" y="840517"/>
          <a:ext cx="578513" cy="879723"/>
        </a:xfrm>
        <a:custGeom>
          <a:avLst/>
          <a:gdLst/>
          <a:ahLst/>
          <a:cxnLst/>
          <a:rect l="0" t="0" r="0" b="0"/>
          <a:pathLst>
            <a:path>
              <a:moveTo>
                <a:pt x="0" y="0"/>
              </a:moveTo>
              <a:lnTo>
                <a:pt x="0" y="779319"/>
              </a:lnTo>
              <a:lnTo>
                <a:pt x="578513" y="779319"/>
              </a:lnTo>
              <a:lnTo>
                <a:pt x="578513" y="879723"/>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4F21C47-4D00-42A2-9525-4BF40EABDD3B}">
      <dsp:nvSpPr>
        <dsp:cNvPr id="0" name=""/>
        <dsp:cNvSpPr/>
      </dsp:nvSpPr>
      <dsp:spPr>
        <a:xfrm>
          <a:off x="5074813" y="840517"/>
          <a:ext cx="999671" cy="879723"/>
        </a:xfrm>
        <a:custGeom>
          <a:avLst/>
          <a:gdLst/>
          <a:ahLst/>
          <a:cxnLst/>
          <a:rect l="0" t="0" r="0" b="0"/>
          <a:pathLst>
            <a:path>
              <a:moveTo>
                <a:pt x="999671" y="0"/>
              </a:moveTo>
              <a:lnTo>
                <a:pt x="999671" y="779319"/>
              </a:lnTo>
              <a:lnTo>
                <a:pt x="0" y="779319"/>
              </a:lnTo>
              <a:lnTo>
                <a:pt x="0" y="879723"/>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CA45923-9952-4080-9DF0-2352E98FBD83}">
      <dsp:nvSpPr>
        <dsp:cNvPr id="0" name=""/>
        <dsp:cNvSpPr/>
      </dsp:nvSpPr>
      <dsp:spPr>
        <a:xfrm>
          <a:off x="3055505" y="2198351"/>
          <a:ext cx="862281" cy="281835"/>
        </a:xfrm>
        <a:custGeom>
          <a:avLst/>
          <a:gdLst/>
          <a:ahLst/>
          <a:cxnLst/>
          <a:rect l="0" t="0" r="0" b="0"/>
          <a:pathLst>
            <a:path>
              <a:moveTo>
                <a:pt x="862281" y="0"/>
              </a:moveTo>
              <a:lnTo>
                <a:pt x="862281" y="181432"/>
              </a:lnTo>
              <a:lnTo>
                <a:pt x="0" y="181432"/>
              </a:lnTo>
              <a:lnTo>
                <a:pt x="0" y="281835"/>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2B4BEDF-3382-48FC-9811-0BF2E12309E3}">
      <dsp:nvSpPr>
        <dsp:cNvPr id="0" name=""/>
        <dsp:cNvSpPr/>
      </dsp:nvSpPr>
      <dsp:spPr>
        <a:xfrm>
          <a:off x="4305639" y="2958474"/>
          <a:ext cx="862138" cy="181296"/>
        </a:xfrm>
        <a:custGeom>
          <a:avLst/>
          <a:gdLst/>
          <a:ahLst/>
          <a:cxnLst/>
          <a:rect l="0" t="0" r="0" b="0"/>
          <a:pathLst>
            <a:path>
              <a:moveTo>
                <a:pt x="0" y="0"/>
              </a:moveTo>
              <a:lnTo>
                <a:pt x="0" y="181296"/>
              </a:lnTo>
              <a:lnTo>
                <a:pt x="862138" y="181296"/>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D457681-265E-42D3-85E2-9C9EC5DF3A36}">
      <dsp:nvSpPr>
        <dsp:cNvPr id="0" name=""/>
        <dsp:cNvSpPr/>
      </dsp:nvSpPr>
      <dsp:spPr>
        <a:xfrm>
          <a:off x="3917786" y="2198351"/>
          <a:ext cx="387852" cy="282013"/>
        </a:xfrm>
        <a:custGeom>
          <a:avLst/>
          <a:gdLst/>
          <a:ahLst/>
          <a:cxnLst/>
          <a:rect l="0" t="0" r="0" b="0"/>
          <a:pathLst>
            <a:path>
              <a:moveTo>
                <a:pt x="0" y="0"/>
              </a:moveTo>
              <a:lnTo>
                <a:pt x="0" y="181610"/>
              </a:lnTo>
              <a:lnTo>
                <a:pt x="387852" y="181610"/>
              </a:lnTo>
              <a:lnTo>
                <a:pt x="387852" y="282013"/>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62E429-6136-422D-A8B7-27838D86A14F}">
      <dsp:nvSpPr>
        <dsp:cNvPr id="0" name=""/>
        <dsp:cNvSpPr/>
      </dsp:nvSpPr>
      <dsp:spPr>
        <a:xfrm>
          <a:off x="3917786" y="840517"/>
          <a:ext cx="2156698" cy="879723"/>
        </a:xfrm>
        <a:custGeom>
          <a:avLst/>
          <a:gdLst/>
          <a:ahLst/>
          <a:cxnLst/>
          <a:rect l="0" t="0" r="0" b="0"/>
          <a:pathLst>
            <a:path>
              <a:moveTo>
                <a:pt x="2156698" y="0"/>
              </a:moveTo>
              <a:lnTo>
                <a:pt x="2156698" y="779319"/>
              </a:lnTo>
              <a:lnTo>
                <a:pt x="0" y="779319"/>
              </a:lnTo>
              <a:lnTo>
                <a:pt x="0" y="879723"/>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7ACAA34-800E-4812-87FA-84F63A957F45}">
      <dsp:nvSpPr>
        <dsp:cNvPr id="0" name=""/>
        <dsp:cNvSpPr/>
      </dsp:nvSpPr>
      <dsp:spPr>
        <a:xfrm>
          <a:off x="5527230" y="3337"/>
          <a:ext cx="1094509" cy="837180"/>
        </a:xfrm>
        <a:prstGeom prst="arc">
          <a:avLst>
            <a:gd name="adj1" fmla="val 13200000"/>
            <a:gd name="adj2" fmla="val 192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2A6C32B-E268-4094-B6A0-7D6827F3C98B}">
      <dsp:nvSpPr>
        <dsp:cNvPr id="0" name=""/>
        <dsp:cNvSpPr/>
      </dsp:nvSpPr>
      <dsp:spPr>
        <a:xfrm>
          <a:off x="5527230" y="3337"/>
          <a:ext cx="1094509" cy="837180"/>
        </a:xfrm>
        <a:prstGeom prst="arc">
          <a:avLst>
            <a:gd name="adj1" fmla="val 2400000"/>
            <a:gd name="adj2" fmla="val 84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EC2B140-9CE3-4578-85A1-53D6A1B2D6C1}">
      <dsp:nvSpPr>
        <dsp:cNvPr id="0" name=""/>
        <dsp:cNvSpPr/>
      </dsp:nvSpPr>
      <dsp:spPr>
        <a:xfrm>
          <a:off x="4979975" y="154029"/>
          <a:ext cx="2189018" cy="535795"/>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ro-RO" sz="800" b="1" kern="1200" dirty="0">
              <a:solidFill>
                <a:srgbClr val="C00000"/>
              </a:solidFill>
              <a:latin typeface="Bahnschrift Light" panose="020B0502040204020203" pitchFamily="34" charset="0"/>
              <a:hlinkClick xmlns:r="http://schemas.openxmlformats.org/officeDocument/2006/relationships" r:id="rId1"/>
            </a:rPr>
            <a:t>Cadru legislativ, procedural</a:t>
          </a:r>
          <a:r>
            <a:rPr lang="ro-RO" sz="800" b="1" kern="1200" dirty="0">
              <a:solidFill>
                <a:srgbClr val="C00000"/>
              </a:solidFill>
              <a:latin typeface="Bahnschrift Light" panose="020B0502040204020203" pitchFamily="34" charset="0"/>
            </a:rPr>
            <a:t>.</a:t>
          </a:r>
          <a:r>
            <a:rPr lang="ro-RO" sz="800" kern="1200" dirty="0">
              <a:solidFill>
                <a:srgbClr val="002060"/>
              </a:solidFill>
              <a:latin typeface="Bahnschrift Light" panose="020B0502040204020203" pitchFamily="34" charset="0"/>
            </a:rPr>
            <a:t> </a:t>
          </a:r>
        </a:p>
        <a:p>
          <a:pPr marL="0" lvl="0" indent="0" algn="ctr" defTabSz="355600">
            <a:lnSpc>
              <a:spcPct val="90000"/>
            </a:lnSpc>
            <a:spcBef>
              <a:spcPct val="0"/>
            </a:spcBef>
            <a:spcAft>
              <a:spcPct val="35000"/>
            </a:spcAft>
            <a:buNone/>
          </a:pPr>
          <a:r>
            <a:rPr lang="ro-RO" sz="800" kern="1200" dirty="0">
              <a:solidFill>
                <a:srgbClr val="002060"/>
              </a:solidFill>
              <a:latin typeface="Bahnschrift Light" panose="020B0502040204020203" pitchFamily="34" charset="0"/>
            </a:rPr>
            <a:t>Instrumente de evaluare. </a:t>
          </a:r>
        </a:p>
        <a:p>
          <a:pPr marL="0" lvl="0" indent="0" algn="ctr" defTabSz="355600">
            <a:lnSpc>
              <a:spcPct val="90000"/>
            </a:lnSpc>
            <a:spcBef>
              <a:spcPct val="0"/>
            </a:spcBef>
            <a:spcAft>
              <a:spcPct val="35000"/>
            </a:spcAft>
            <a:buNone/>
          </a:pPr>
          <a:r>
            <a:rPr lang="ro-RO" sz="800" kern="1200" dirty="0">
              <a:solidFill>
                <a:srgbClr val="002060"/>
              </a:solidFill>
              <a:latin typeface="Bahnschrift Light" panose="020B0502040204020203" pitchFamily="34" charset="0"/>
            </a:rPr>
            <a:t>Aspecte </a:t>
          </a:r>
          <a:endParaRPr lang="en-US" sz="800" kern="1200" dirty="0">
            <a:solidFill>
              <a:srgbClr val="002060"/>
            </a:solidFill>
            <a:latin typeface="Bahnschrift Light" panose="020B0502040204020203" pitchFamily="34" charset="0"/>
          </a:endParaRPr>
        </a:p>
      </dsp:txBody>
      <dsp:txXfrm>
        <a:off x="4979975" y="154029"/>
        <a:ext cx="2189018" cy="535795"/>
      </dsp:txXfrm>
    </dsp:sp>
    <dsp:sp modelId="{C38EEE39-0DAF-4996-8805-A0D82548E64D}">
      <dsp:nvSpPr>
        <dsp:cNvPr id="0" name=""/>
        <dsp:cNvSpPr/>
      </dsp:nvSpPr>
      <dsp:spPr>
        <a:xfrm>
          <a:off x="3678731" y="1720240"/>
          <a:ext cx="478110" cy="478110"/>
        </a:xfrm>
        <a:prstGeom prst="arc">
          <a:avLst>
            <a:gd name="adj1" fmla="val 13200000"/>
            <a:gd name="adj2" fmla="val 192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571241D-0100-4CE9-92DB-2BD3BA5E6459}">
      <dsp:nvSpPr>
        <dsp:cNvPr id="0" name=""/>
        <dsp:cNvSpPr/>
      </dsp:nvSpPr>
      <dsp:spPr>
        <a:xfrm>
          <a:off x="3678731" y="1720240"/>
          <a:ext cx="478110" cy="478110"/>
        </a:xfrm>
        <a:prstGeom prst="arc">
          <a:avLst>
            <a:gd name="adj1" fmla="val 2400000"/>
            <a:gd name="adj2" fmla="val 84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740E07-58F3-43A9-8731-BF60447E6230}">
      <dsp:nvSpPr>
        <dsp:cNvPr id="0" name=""/>
        <dsp:cNvSpPr/>
      </dsp:nvSpPr>
      <dsp:spPr>
        <a:xfrm>
          <a:off x="3439676" y="1806300"/>
          <a:ext cx="956220" cy="305990"/>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ro-RO" sz="800" kern="1200" dirty="0">
              <a:solidFill>
                <a:srgbClr val="002060"/>
              </a:solidFill>
              <a:latin typeface="Bahnschrift Light" panose="020B0502040204020203" pitchFamily="34" charset="0"/>
              <a:hlinkClick xmlns:r="http://schemas.openxmlformats.org/officeDocument/2006/relationships" r:id="rId2"/>
            </a:rPr>
            <a:t>Programe de examen</a:t>
          </a:r>
          <a:endParaRPr lang="en-US" sz="800" kern="1200" dirty="0">
            <a:solidFill>
              <a:srgbClr val="002060"/>
            </a:solidFill>
            <a:latin typeface="Bahnschrift Light" panose="020B0502040204020203" pitchFamily="34" charset="0"/>
          </a:endParaRPr>
        </a:p>
      </dsp:txBody>
      <dsp:txXfrm>
        <a:off x="3439676" y="1806300"/>
        <a:ext cx="956220" cy="305990"/>
      </dsp:txXfrm>
    </dsp:sp>
    <dsp:sp modelId="{BFEBF85F-D922-4563-9CC2-09FB2DCDB67C}">
      <dsp:nvSpPr>
        <dsp:cNvPr id="0" name=""/>
        <dsp:cNvSpPr/>
      </dsp:nvSpPr>
      <dsp:spPr>
        <a:xfrm>
          <a:off x="4066584" y="2480364"/>
          <a:ext cx="478110" cy="478110"/>
        </a:xfrm>
        <a:prstGeom prst="arc">
          <a:avLst>
            <a:gd name="adj1" fmla="val 13200000"/>
            <a:gd name="adj2" fmla="val 192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9D5E4F8-680E-4D17-859D-BF3364D8DA4C}">
      <dsp:nvSpPr>
        <dsp:cNvPr id="0" name=""/>
        <dsp:cNvSpPr/>
      </dsp:nvSpPr>
      <dsp:spPr>
        <a:xfrm>
          <a:off x="4066584" y="2480364"/>
          <a:ext cx="478110" cy="478110"/>
        </a:xfrm>
        <a:prstGeom prst="arc">
          <a:avLst>
            <a:gd name="adj1" fmla="val 2400000"/>
            <a:gd name="adj2" fmla="val 84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CD84934-030C-4206-AD9E-7B20E4A79957}">
      <dsp:nvSpPr>
        <dsp:cNvPr id="0" name=""/>
        <dsp:cNvSpPr/>
      </dsp:nvSpPr>
      <dsp:spPr>
        <a:xfrm>
          <a:off x="3827528" y="2566424"/>
          <a:ext cx="956220" cy="305990"/>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ro-RO" sz="800" b="1" kern="1200" dirty="0">
              <a:solidFill>
                <a:srgbClr val="002060"/>
              </a:solidFill>
              <a:latin typeface="Bahnschrift Light" panose="020B0502040204020203" pitchFamily="34" charset="0"/>
              <a:hlinkClick xmlns:r="http://schemas.openxmlformats.org/officeDocument/2006/relationships" r:id="rId3"/>
            </a:rPr>
            <a:t>EN VIII</a:t>
          </a:r>
          <a:endParaRPr lang="en-US" sz="800" b="1" kern="1200" dirty="0">
            <a:solidFill>
              <a:srgbClr val="002060"/>
            </a:solidFill>
            <a:latin typeface="Bahnschrift Light" panose="020B0502040204020203" pitchFamily="34" charset="0"/>
          </a:endParaRPr>
        </a:p>
      </dsp:txBody>
      <dsp:txXfrm>
        <a:off x="3827528" y="2566424"/>
        <a:ext cx="956220" cy="305990"/>
      </dsp:txXfrm>
    </dsp:sp>
    <dsp:sp modelId="{2AC23C0D-A22B-43C9-9BE0-6FDAD0A3ED73}">
      <dsp:nvSpPr>
        <dsp:cNvPr id="0" name=""/>
        <dsp:cNvSpPr/>
      </dsp:nvSpPr>
      <dsp:spPr>
        <a:xfrm>
          <a:off x="5110404" y="3053711"/>
          <a:ext cx="478110" cy="478110"/>
        </a:xfrm>
        <a:prstGeom prst="arc">
          <a:avLst>
            <a:gd name="adj1" fmla="val 13200000"/>
            <a:gd name="adj2" fmla="val 192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0D47C85-F408-4748-B862-8A0A28CD5AD7}">
      <dsp:nvSpPr>
        <dsp:cNvPr id="0" name=""/>
        <dsp:cNvSpPr/>
      </dsp:nvSpPr>
      <dsp:spPr>
        <a:xfrm>
          <a:off x="5110404" y="3053711"/>
          <a:ext cx="478110" cy="478110"/>
        </a:xfrm>
        <a:prstGeom prst="arc">
          <a:avLst>
            <a:gd name="adj1" fmla="val 2400000"/>
            <a:gd name="adj2" fmla="val 84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948CD73-5579-40BA-A8A1-572A589F5309}">
      <dsp:nvSpPr>
        <dsp:cNvPr id="0" name=""/>
        <dsp:cNvSpPr/>
      </dsp:nvSpPr>
      <dsp:spPr>
        <a:xfrm>
          <a:off x="4871349" y="3139771"/>
          <a:ext cx="956220" cy="305990"/>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ro-RO" sz="800" kern="1200" dirty="0">
              <a:solidFill>
                <a:srgbClr val="002060"/>
              </a:solidFill>
              <a:latin typeface="Bahnschrift Light" panose="020B0502040204020203" pitchFamily="34" charset="0"/>
            </a:rPr>
            <a:t>1 SESIUNE</a:t>
          </a:r>
          <a:endParaRPr lang="en-US" sz="800" kern="1200" dirty="0">
            <a:solidFill>
              <a:srgbClr val="002060"/>
            </a:solidFill>
            <a:latin typeface="Bahnschrift Light" panose="020B0502040204020203" pitchFamily="34" charset="0"/>
          </a:endParaRPr>
        </a:p>
      </dsp:txBody>
      <dsp:txXfrm>
        <a:off x="4871349" y="3139771"/>
        <a:ext cx="956220" cy="305990"/>
      </dsp:txXfrm>
    </dsp:sp>
    <dsp:sp modelId="{C34862B6-93CD-4DCD-919F-0D7EBA3C01FF}">
      <dsp:nvSpPr>
        <dsp:cNvPr id="0" name=""/>
        <dsp:cNvSpPr/>
      </dsp:nvSpPr>
      <dsp:spPr>
        <a:xfrm>
          <a:off x="2816449" y="2480187"/>
          <a:ext cx="478110" cy="478110"/>
        </a:xfrm>
        <a:prstGeom prst="arc">
          <a:avLst>
            <a:gd name="adj1" fmla="val 13200000"/>
            <a:gd name="adj2" fmla="val 192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E84750-88AE-40B3-AD2F-808AB2D152DC}">
      <dsp:nvSpPr>
        <dsp:cNvPr id="0" name=""/>
        <dsp:cNvSpPr/>
      </dsp:nvSpPr>
      <dsp:spPr>
        <a:xfrm>
          <a:off x="2816449" y="2480187"/>
          <a:ext cx="478110" cy="478110"/>
        </a:xfrm>
        <a:prstGeom prst="arc">
          <a:avLst>
            <a:gd name="adj1" fmla="val 2400000"/>
            <a:gd name="adj2" fmla="val 84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B5AD6DC-9BF5-498C-A8C4-C9DAD90523A3}">
      <dsp:nvSpPr>
        <dsp:cNvPr id="0" name=""/>
        <dsp:cNvSpPr/>
      </dsp:nvSpPr>
      <dsp:spPr>
        <a:xfrm>
          <a:off x="2577394" y="2566246"/>
          <a:ext cx="956220" cy="305990"/>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ro-RO" sz="800" b="1" kern="1200" dirty="0">
              <a:solidFill>
                <a:srgbClr val="002060"/>
              </a:solidFill>
              <a:latin typeface="Bahnschrift Light" panose="020B0502040204020203" pitchFamily="34" charset="0"/>
              <a:hlinkClick xmlns:r="http://schemas.openxmlformats.org/officeDocument/2006/relationships" r:id="rId4"/>
            </a:rPr>
            <a:t>Simulare</a:t>
          </a:r>
          <a:endParaRPr lang="en-US" sz="800" b="1" kern="1200" dirty="0">
            <a:solidFill>
              <a:srgbClr val="002060"/>
            </a:solidFill>
            <a:latin typeface="Bahnschrift Light" panose="020B0502040204020203" pitchFamily="34" charset="0"/>
          </a:endParaRPr>
        </a:p>
      </dsp:txBody>
      <dsp:txXfrm>
        <a:off x="2577394" y="2566246"/>
        <a:ext cx="956220" cy="305990"/>
      </dsp:txXfrm>
    </dsp:sp>
    <dsp:sp modelId="{D4691DE5-4C25-46CB-8221-CE42B8353253}">
      <dsp:nvSpPr>
        <dsp:cNvPr id="0" name=""/>
        <dsp:cNvSpPr/>
      </dsp:nvSpPr>
      <dsp:spPr>
        <a:xfrm>
          <a:off x="4835758" y="1720240"/>
          <a:ext cx="478110" cy="478110"/>
        </a:xfrm>
        <a:prstGeom prst="arc">
          <a:avLst>
            <a:gd name="adj1" fmla="val 13200000"/>
            <a:gd name="adj2" fmla="val 192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3F029B4-F7FC-4418-8164-409088BE8092}">
      <dsp:nvSpPr>
        <dsp:cNvPr id="0" name=""/>
        <dsp:cNvSpPr/>
      </dsp:nvSpPr>
      <dsp:spPr>
        <a:xfrm>
          <a:off x="4835758" y="1720240"/>
          <a:ext cx="478110" cy="478110"/>
        </a:xfrm>
        <a:prstGeom prst="arc">
          <a:avLst>
            <a:gd name="adj1" fmla="val 2400000"/>
            <a:gd name="adj2" fmla="val 84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7580F36-D4D5-4765-ADEA-0E9895D0FC6E}">
      <dsp:nvSpPr>
        <dsp:cNvPr id="0" name=""/>
        <dsp:cNvSpPr/>
      </dsp:nvSpPr>
      <dsp:spPr>
        <a:xfrm>
          <a:off x="4596703" y="1806300"/>
          <a:ext cx="956220" cy="305990"/>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ro-RO" sz="800" b="1" kern="1200" dirty="0">
              <a:solidFill>
                <a:srgbClr val="002060"/>
              </a:solidFill>
              <a:latin typeface="Bahnschrift Light" panose="020B0502040204020203" pitchFamily="34" charset="0"/>
              <a:hlinkClick xmlns:r="http://schemas.openxmlformats.org/officeDocument/2006/relationships" r:id="rId5"/>
            </a:rPr>
            <a:t>Metodologii</a:t>
          </a:r>
          <a:endParaRPr lang="en-US" sz="800" b="1" kern="1200" dirty="0">
            <a:solidFill>
              <a:srgbClr val="002060"/>
            </a:solidFill>
            <a:latin typeface="Bahnschrift Light" panose="020B0502040204020203" pitchFamily="34" charset="0"/>
          </a:endParaRPr>
        </a:p>
      </dsp:txBody>
      <dsp:txXfrm>
        <a:off x="4596703" y="1806300"/>
        <a:ext cx="956220" cy="305990"/>
      </dsp:txXfrm>
    </dsp:sp>
    <dsp:sp modelId="{543D9678-2BA5-45A7-BFFC-A0173B3542D3}">
      <dsp:nvSpPr>
        <dsp:cNvPr id="0" name=""/>
        <dsp:cNvSpPr/>
      </dsp:nvSpPr>
      <dsp:spPr>
        <a:xfrm>
          <a:off x="6203364" y="1720240"/>
          <a:ext cx="899268" cy="703295"/>
        </a:xfrm>
        <a:prstGeom prst="arc">
          <a:avLst>
            <a:gd name="adj1" fmla="val 13200000"/>
            <a:gd name="adj2" fmla="val 192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6D2028B-9E0C-422F-B658-DE8F319423D3}">
      <dsp:nvSpPr>
        <dsp:cNvPr id="0" name=""/>
        <dsp:cNvSpPr/>
      </dsp:nvSpPr>
      <dsp:spPr>
        <a:xfrm>
          <a:off x="6203364" y="1720240"/>
          <a:ext cx="899268" cy="703295"/>
        </a:xfrm>
        <a:prstGeom prst="arc">
          <a:avLst>
            <a:gd name="adj1" fmla="val 2400000"/>
            <a:gd name="adj2" fmla="val 84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E78BE21-9BB2-4BA2-AD0D-B5AAC5135182}">
      <dsp:nvSpPr>
        <dsp:cNvPr id="0" name=""/>
        <dsp:cNvSpPr/>
      </dsp:nvSpPr>
      <dsp:spPr>
        <a:xfrm>
          <a:off x="5753730" y="1846834"/>
          <a:ext cx="1798536" cy="450109"/>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ro-RO" sz="800" kern="1200" dirty="0">
              <a:solidFill>
                <a:srgbClr val="002060"/>
              </a:solidFill>
              <a:latin typeface="Bahnschrift Light" panose="020B0502040204020203" pitchFamily="34" charset="0"/>
            </a:rPr>
            <a:t>Proceduri</a:t>
          </a:r>
        </a:p>
        <a:p>
          <a:pPr marL="0" lvl="0" indent="0" algn="ctr" defTabSz="355600">
            <a:lnSpc>
              <a:spcPct val="90000"/>
            </a:lnSpc>
            <a:spcBef>
              <a:spcPct val="0"/>
            </a:spcBef>
            <a:spcAft>
              <a:spcPct val="35000"/>
            </a:spcAft>
            <a:buNone/>
          </a:pPr>
          <a:r>
            <a:rPr lang="ro-RO" sz="800" kern="1200" dirty="0">
              <a:solidFill>
                <a:srgbClr val="002060"/>
              </a:solidFill>
              <a:latin typeface="Bahnschrift Light" panose="020B0502040204020203" pitchFamily="34" charset="0"/>
            </a:rPr>
            <a:t>Adrese</a:t>
          </a:r>
        </a:p>
        <a:p>
          <a:pPr marL="0" lvl="0" indent="0" algn="ctr" defTabSz="355600">
            <a:lnSpc>
              <a:spcPct val="90000"/>
            </a:lnSpc>
            <a:spcBef>
              <a:spcPct val="0"/>
            </a:spcBef>
            <a:spcAft>
              <a:spcPct val="35000"/>
            </a:spcAft>
            <a:buNone/>
          </a:pPr>
          <a:r>
            <a:rPr lang="ro-RO" sz="800" kern="1200" dirty="0">
              <a:solidFill>
                <a:srgbClr val="002060"/>
              </a:solidFill>
              <a:latin typeface="Bahnschrift Light" panose="020B0502040204020203" pitchFamily="34" charset="0"/>
            </a:rPr>
            <a:t>Note</a:t>
          </a:r>
          <a:endParaRPr lang="en-US" sz="800" kern="1200" dirty="0">
            <a:solidFill>
              <a:srgbClr val="002060"/>
            </a:solidFill>
            <a:latin typeface="Bahnschrift Light" panose="020B0502040204020203" pitchFamily="34" charset="0"/>
          </a:endParaRPr>
        </a:p>
      </dsp:txBody>
      <dsp:txXfrm>
        <a:off x="5753730" y="1846834"/>
        <a:ext cx="1798536" cy="450109"/>
      </dsp:txXfrm>
    </dsp:sp>
    <dsp:sp modelId="{BC1F3540-7508-4F58-9AA3-14D80ED7C880}">
      <dsp:nvSpPr>
        <dsp:cNvPr id="0" name=""/>
        <dsp:cNvSpPr/>
      </dsp:nvSpPr>
      <dsp:spPr>
        <a:xfrm>
          <a:off x="7992128" y="1720240"/>
          <a:ext cx="478110" cy="479119"/>
        </a:xfrm>
        <a:prstGeom prst="arc">
          <a:avLst>
            <a:gd name="adj1" fmla="val 13200000"/>
            <a:gd name="adj2" fmla="val 192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5BF8C2C-E68F-460D-A847-DA1240A3C75D}">
      <dsp:nvSpPr>
        <dsp:cNvPr id="0" name=""/>
        <dsp:cNvSpPr/>
      </dsp:nvSpPr>
      <dsp:spPr>
        <a:xfrm>
          <a:off x="7992128" y="1720240"/>
          <a:ext cx="478110" cy="479119"/>
        </a:xfrm>
        <a:prstGeom prst="arc">
          <a:avLst>
            <a:gd name="adj1" fmla="val 2400000"/>
            <a:gd name="adj2" fmla="val 84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4655AF1-B608-4B35-BBC7-B345A0C39D7A}">
      <dsp:nvSpPr>
        <dsp:cNvPr id="0" name=""/>
        <dsp:cNvSpPr/>
      </dsp:nvSpPr>
      <dsp:spPr>
        <a:xfrm>
          <a:off x="7753073" y="1806482"/>
          <a:ext cx="956220" cy="306636"/>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ro-RO" sz="800" kern="1200" dirty="0">
              <a:solidFill>
                <a:srgbClr val="002060"/>
              </a:solidFill>
              <a:latin typeface="Bahnschrift Light" panose="020B0502040204020203" pitchFamily="34" charset="0"/>
            </a:rPr>
            <a:t>Subiecte și bareme</a:t>
          </a:r>
          <a:endParaRPr lang="en-US" sz="800" kern="1200" dirty="0">
            <a:solidFill>
              <a:srgbClr val="002060"/>
            </a:solidFill>
            <a:latin typeface="Bahnschrift Light" panose="020B0502040204020203" pitchFamily="34" charset="0"/>
          </a:endParaRPr>
        </a:p>
      </dsp:txBody>
      <dsp:txXfrm>
        <a:off x="7753073" y="1806482"/>
        <a:ext cx="956220" cy="306636"/>
      </dsp:txXfrm>
    </dsp:sp>
    <dsp:sp modelId="{012E13A4-6717-4372-B73A-BCDD615BCDA7}">
      <dsp:nvSpPr>
        <dsp:cNvPr id="0" name=""/>
        <dsp:cNvSpPr/>
      </dsp:nvSpPr>
      <dsp:spPr>
        <a:xfrm>
          <a:off x="8929979" y="2503771"/>
          <a:ext cx="478110" cy="478110"/>
        </a:xfrm>
        <a:prstGeom prst="arc">
          <a:avLst>
            <a:gd name="adj1" fmla="val 13200000"/>
            <a:gd name="adj2" fmla="val 192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D2FDBBB-78E6-4681-8DC8-BCFE85BD8B6C}">
      <dsp:nvSpPr>
        <dsp:cNvPr id="0" name=""/>
        <dsp:cNvSpPr/>
      </dsp:nvSpPr>
      <dsp:spPr>
        <a:xfrm>
          <a:off x="8929979" y="2503771"/>
          <a:ext cx="478110" cy="478110"/>
        </a:xfrm>
        <a:prstGeom prst="arc">
          <a:avLst>
            <a:gd name="adj1" fmla="val 2400000"/>
            <a:gd name="adj2" fmla="val 84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D7556C6-FEF8-4A0C-952B-6C1B0B2CC6C1}">
      <dsp:nvSpPr>
        <dsp:cNvPr id="0" name=""/>
        <dsp:cNvSpPr/>
      </dsp:nvSpPr>
      <dsp:spPr>
        <a:xfrm>
          <a:off x="8690924" y="2589831"/>
          <a:ext cx="956220" cy="305990"/>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ro-RO" sz="800" b="1" kern="1200" dirty="0">
              <a:solidFill>
                <a:srgbClr val="002060"/>
              </a:solidFill>
              <a:latin typeface="Bahnschrift Light" panose="020B0502040204020203" pitchFamily="34" charset="0"/>
              <a:hlinkClick xmlns:r="http://schemas.openxmlformats.org/officeDocument/2006/relationships" r:id="rId6"/>
            </a:rPr>
            <a:t>Model</a:t>
          </a:r>
          <a:endParaRPr lang="en-US" sz="800" b="1" kern="1200" dirty="0">
            <a:solidFill>
              <a:srgbClr val="002060"/>
            </a:solidFill>
            <a:latin typeface="Bahnschrift Light" panose="020B0502040204020203" pitchFamily="34" charset="0"/>
          </a:endParaRPr>
        </a:p>
      </dsp:txBody>
      <dsp:txXfrm>
        <a:off x="8690924" y="2589831"/>
        <a:ext cx="956220" cy="305990"/>
      </dsp:txXfrm>
    </dsp:sp>
    <dsp:sp modelId="{232646F6-BFD7-4DE3-9E00-528ADC4EDE6F}">
      <dsp:nvSpPr>
        <dsp:cNvPr id="0" name=""/>
        <dsp:cNvSpPr/>
      </dsp:nvSpPr>
      <dsp:spPr>
        <a:xfrm>
          <a:off x="7155951" y="2391118"/>
          <a:ext cx="478110" cy="478110"/>
        </a:xfrm>
        <a:prstGeom prst="arc">
          <a:avLst>
            <a:gd name="adj1" fmla="val 13200000"/>
            <a:gd name="adj2" fmla="val 192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DE0C36-B40D-4C45-A717-68E05AC4CAF4}">
      <dsp:nvSpPr>
        <dsp:cNvPr id="0" name=""/>
        <dsp:cNvSpPr/>
      </dsp:nvSpPr>
      <dsp:spPr>
        <a:xfrm>
          <a:off x="7155951" y="2391118"/>
          <a:ext cx="478110" cy="478110"/>
        </a:xfrm>
        <a:prstGeom prst="arc">
          <a:avLst>
            <a:gd name="adj1" fmla="val 2400000"/>
            <a:gd name="adj2" fmla="val 84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A6FD9EE-5D41-42E0-9894-F09EBA4AF87C}">
      <dsp:nvSpPr>
        <dsp:cNvPr id="0" name=""/>
        <dsp:cNvSpPr/>
      </dsp:nvSpPr>
      <dsp:spPr>
        <a:xfrm>
          <a:off x="6916896" y="2477178"/>
          <a:ext cx="956220" cy="305990"/>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ro-RO" sz="800" b="1" kern="1200" dirty="0">
              <a:solidFill>
                <a:srgbClr val="002060"/>
              </a:solidFill>
              <a:latin typeface="Bahnschrift Light" panose="020B0502040204020203" pitchFamily="34" charset="0"/>
              <a:hlinkClick xmlns:r="http://schemas.openxmlformats.org/officeDocument/2006/relationships" r:id="rId7"/>
            </a:rPr>
            <a:t>Teste de antrenament</a:t>
          </a:r>
          <a:endParaRPr lang="en-US" sz="800" b="1" kern="1200" dirty="0">
            <a:solidFill>
              <a:srgbClr val="002060"/>
            </a:solidFill>
            <a:latin typeface="Bahnschrift Light" panose="020B0502040204020203" pitchFamily="34" charset="0"/>
          </a:endParaRPr>
        </a:p>
      </dsp:txBody>
      <dsp:txXfrm>
        <a:off x="6916896" y="2477178"/>
        <a:ext cx="956220" cy="305990"/>
      </dsp:txXfrm>
    </dsp:sp>
    <dsp:sp modelId="{1499F773-01D2-43FC-9C5A-F7B13589A826}">
      <dsp:nvSpPr>
        <dsp:cNvPr id="0" name=""/>
        <dsp:cNvSpPr/>
      </dsp:nvSpPr>
      <dsp:spPr>
        <a:xfrm>
          <a:off x="6963980" y="3305513"/>
          <a:ext cx="478110" cy="478110"/>
        </a:xfrm>
        <a:prstGeom prst="arc">
          <a:avLst>
            <a:gd name="adj1" fmla="val 13200000"/>
            <a:gd name="adj2" fmla="val 192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357388-5375-4AA5-AC8D-A387A04176D4}">
      <dsp:nvSpPr>
        <dsp:cNvPr id="0" name=""/>
        <dsp:cNvSpPr/>
      </dsp:nvSpPr>
      <dsp:spPr>
        <a:xfrm>
          <a:off x="6963980" y="3305513"/>
          <a:ext cx="478110" cy="478110"/>
        </a:xfrm>
        <a:prstGeom prst="arc">
          <a:avLst>
            <a:gd name="adj1" fmla="val 2400000"/>
            <a:gd name="adj2" fmla="val 84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CA1BEE4-749A-4FCA-950C-2DA1FB5EE2B1}">
      <dsp:nvSpPr>
        <dsp:cNvPr id="0" name=""/>
        <dsp:cNvSpPr/>
      </dsp:nvSpPr>
      <dsp:spPr>
        <a:xfrm>
          <a:off x="6724925" y="3391573"/>
          <a:ext cx="956220" cy="305990"/>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ro-RO" sz="800" b="1" kern="1200" dirty="0">
              <a:solidFill>
                <a:srgbClr val="002060"/>
              </a:solidFill>
              <a:latin typeface="Bahnschrift Light" panose="020B0502040204020203" pitchFamily="34" charset="0"/>
              <a:hlinkClick xmlns:r="http://schemas.openxmlformats.org/officeDocument/2006/relationships" r:id="rId8"/>
            </a:rPr>
            <a:t>Variante pentru simulare</a:t>
          </a:r>
          <a:endParaRPr lang="en-US" sz="800" b="1" kern="1200" dirty="0">
            <a:solidFill>
              <a:srgbClr val="002060"/>
            </a:solidFill>
            <a:latin typeface="Bahnschrift Light" panose="020B0502040204020203" pitchFamily="34" charset="0"/>
          </a:endParaRPr>
        </a:p>
      </dsp:txBody>
      <dsp:txXfrm>
        <a:off x="6724925" y="3391573"/>
        <a:ext cx="956220" cy="305990"/>
      </dsp:txXfrm>
    </dsp:sp>
    <dsp:sp modelId="{7692193A-177A-49AC-BF12-3A487D91E313}">
      <dsp:nvSpPr>
        <dsp:cNvPr id="0" name=""/>
        <dsp:cNvSpPr/>
      </dsp:nvSpPr>
      <dsp:spPr>
        <a:xfrm>
          <a:off x="8892993" y="3858872"/>
          <a:ext cx="478110" cy="478110"/>
        </a:xfrm>
        <a:prstGeom prst="arc">
          <a:avLst>
            <a:gd name="adj1" fmla="val 13200000"/>
            <a:gd name="adj2" fmla="val 192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FF0499A-77EB-46F7-A6CB-0DB9A24DCA92}">
      <dsp:nvSpPr>
        <dsp:cNvPr id="0" name=""/>
        <dsp:cNvSpPr/>
      </dsp:nvSpPr>
      <dsp:spPr>
        <a:xfrm>
          <a:off x="8892993" y="3858872"/>
          <a:ext cx="478110" cy="478110"/>
        </a:xfrm>
        <a:prstGeom prst="arc">
          <a:avLst>
            <a:gd name="adj1" fmla="val 2400000"/>
            <a:gd name="adj2" fmla="val 84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575AE5-614A-4245-9317-35388DC20CC5}">
      <dsp:nvSpPr>
        <dsp:cNvPr id="0" name=""/>
        <dsp:cNvSpPr/>
      </dsp:nvSpPr>
      <dsp:spPr>
        <a:xfrm>
          <a:off x="8653938" y="3944932"/>
          <a:ext cx="956220" cy="305990"/>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ro-RO" sz="800" b="1" kern="1200" dirty="0">
              <a:solidFill>
                <a:srgbClr val="002060"/>
              </a:solidFill>
              <a:latin typeface="Bahnschrift Light" panose="020B0502040204020203" pitchFamily="34" charset="0"/>
              <a:hlinkClick xmlns:r="http://schemas.openxmlformats.org/officeDocument/2006/relationships" r:id="rId9"/>
            </a:rPr>
            <a:t>Variante pentru examen</a:t>
          </a:r>
          <a:endParaRPr lang="en-US" sz="800" b="1" kern="1200" dirty="0">
            <a:solidFill>
              <a:srgbClr val="002060"/>
            </a:solidFill>
            <a:latin typeface="Bahnschrift Light" panose="020B0502040204020203" pitchFamily="34" charset="0"/>
          </a:endParaRPr>
        </a:p>
      </dsp:txBody>
      <dsp:txXfrm>
        <a:off x="8653938" y="3944932"/>
        <a:ext cx="956220" cy="305990"/>
      </dsp:txXfrm>
    </dsp:sp>
    <dsp:sp modelId="{37E21671-8473-408A-8495-C33D5C906EC2}">
      <dsp:nvSpPr>
        <dsp:cNvPr id="0" name=""/>
        <dsp:cNvSpPr/>
      </dsp:nvSpPr>
      <dsp:spPr>
        <a:xfrm>
          <a:off x="5256916" y="1041324"/>
          <a:ext cx="478110" cy="478110"/>
        </a:xfrm>
        <a:prstGeom prst="arc">
          <a:avLst>
            <a:gd name="adj1" fmla="val 13200000"/>
            <a:gd name="adj2" fmla="val 192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A74378A-ED50-48C8-B807-9A6BBDE0B444}">
      <dsp:nvSpPr>
        <dsp:cNvPr id="0" name=""/>
        <dsp:cNvSpPr/>
      </dsp:nvSpPr>
      <dsp:spPr>
        <a:xfrm>
          <a:off x="5256916" y="1041324"/>
          <a:ext cx="478110" cy="478110"/>
        </a:xfrm>
        <a:prstGeom prst="arc">
          <a:avLst>
            <a:gd name="adj1" fmla="val 2400000"/>
            <a:gd name="adj2" fmla="val 8400000"/>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8D60EFD-D7B7-4E91-87AC-6E1F86C364E8}">
      <dsp:nvSpPr>
        <dsp:cNvPr id="0" name=""/>
        <dsp:cNvSpPr/>
      </dsp:nvSpPr>
      <dsp:spPr>
        <a:xfrm>
          <a:off x="5017861" y="1127384"/>
          <a:ext cx="956220" cy="305990"/>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ro-RO" sz="800" b="1" kern="1200" dirty="0">
              <a:solidFill>
                <a:srgbClr val="C00000"/>
              </a:solidFill>
              <a:latin typeface="Bahnschrift Light" panose="020B0502040204020203" pitchFamily="34" charset="0"/>
              <a:hlinkClick xmlns:r="http://schemas.openxmlformats.org/officeDocument/2006/relationships" r:id="rId10"/>
            </a:rPr>
            <a:t>Programă școlară</a:t>
          </a:r>
          <a:endParaRPr lang="en-US" sz="800" b="1" kern="1200" dirty="0">
            <a:solidFill>
              <a:srgbClr val="C00000"/>
            </a:solidFill>
            <a:latin typeface="Bahnschrift Light" panose="020B0502040204020203" pitchFamily="34" charset="0"/>
          </a:endParaRPr>
        </a:p>
      </dsp:txBody>
      <dsp:txXfrm>
        <a:off x="5017861" y="1127384"/>
        <a:ext cx="956220" cy="3059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435E5C-8546-476E-8BFD-1735A7885858}">
      <dsp:nvSpPr>
        <dsp:cNvPr id="0" name=""/>
        <dsp:cNvSpPr/>
      </dsp:nvSpPr>
      <dsp:spPr>
        <a:xfrm>
          <a:off x="95234" y="0"/>
          <a:ext cx="3185408" cy="3185408"/>
        </a:xfrm>
        <a:prstGeom prst="triangl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D8A642B-02FB-40D3-9496-E78C5E1ED088}">
      <dsp:nvSpPr>
        <dsp:cNvPr id="0" name=""/>
        <dsp:cNvSpPr/>
      </dsp:nvSpPr>
      <dsp:spPr>
        <a:xfrm>
          <a:off x="830829" y="296683"/>
          <a:ext cx="3825318" cy="442348"/>
        </a:xfrm>
        <a:prstGeom prst="round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ro-RO" sz="900" kern="1200" dirty="0">
              <a:solidFill>
                <a:srgbClr val="002060"/>
              </a:solidFill>
              <a:latin typeface="Bahnschrift Light" panose="020B0502040204020203" pitchFamily="34" charset="0"/>
            </a:rPr>
            <a:t>1 </a:t>
          </a:r>
          <a:r>
            <a:rPr lang="en-US" sz="900" kern="1200" dirty="0">
              <a:solidFill>
                <a:srgbClr val="002060"/>
              </a:solidFill>
              <a:latin typeface="Bahnschrift Light" panose="020B0502040204020203" pitchFamily="34" charset="0"/>
            </a:rPr>
            <a:t>462</a:t>
          </a:r>
          <a:r>
            <a:rPr lang="ro-RO" sz="900" kern="1200" dirty="0">
              <a:solidFill>
                <a:srgbClr val="002060"/>
              </a:solidFill>
              <a:latin typeface="Bahnschrift Light" panose="020B0502040204020203" pitchFamily="34" charset="0"/>
            </a:rPr>
            <a:t> note nemodificate în urma contestațiilor</a:t>
          </a:r>
          <a:endParaRPr lang="en-US" sz="900" kern="1200" dirty="0">
            <a:solidFill>
              <a:srgbClr val="002060"/>
            </a:solidFill>
            <a:latin typeface="Bahnschrift Light" panose="020B0502040204020203" pitchFamily="34" charset="0"/>
          </a:endParaRPr>
        </a:p>
      </dsp:txBody>
      <dsp:txXfrm>
        <a:off x="852423" y="318277"/>
        <a:ext cx="3782130" cy="399160"/>
      </dsp:txXfrm>
    </dsp:sp>
    <dsp:sp modelId="{DC9E2D51-DC68-472B-B732-71DD7FFF451D}">
      <dsp:nvSpPr>
        <dsp:cNvPr id="0" name=""/>
        <dsp:cNvSpPr/>
      </dsp:nvSpPr>
      <dsp:spPr>
        <a:xfrm>
          <a:off x="802318" y="817841"/>
          <a:ext cx="3825318" cy="442348"/>
        </a:xfrm>
        <a:prstGeom prst="round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ro-RO" sz="900" kern="1200" dirty="0">
              <a:solidFill>
                <a:srgbClr val="002060"/>
              </a:solidFill>
              <a:latin typeface="Bahnschrift Light" panose="020B0502040204020203" pitchFamily="34" charset="0"/>
            </a:rPr>
            <a:t>2 </a:t>
          </a:r>
          <a:r>
            <a:rPr lang="en-US" sz="900" kern="1200" dirty="0">
              <a:solidFill>
                <a:srgbClr val="002060"/>
              </a:solidFill>
              <a:latin typeface="Bahnschrift Light" panose="020B0502040204020203" pitchFamily="34" charset="0"/>
            </a:rPr>
            <a:t>605</a:t>
          </a:r>
          <a:r>
            <a:rPr lang="ro-RO" sz="900" kern="1200" dirty="0">
              <a:solidFill>
                <a:srgbClr val="002060"/>
              </a:solidFill>
              <a:latin typeface="Bahnschrift Light" panose="020B0502040204020203" pitchFamily="34" charset="0"/>
            </a:rPr>
            <a:t> note contestații mai mici decât nota inițială (în intervalul 0,05 – 1)</a:t>
          </a:r>
          <a:endParaRPr lang="en-US" sz="900" kern="1200" dirty="0">
            <a:solidFill>
              <a:srgbClr val="002060"/>
            </a:solidFill>
            <a:latin typeface="Bahnschrift Light" panose="020B0502040204020203" pitchFamily="34" charset="0"/>
          </a:endParaRPr>
        </a:p>
      </dsp:txBody>
      <dsp:txXfrm>
        <a:off x="823912" y="839435"/>
        <a:ext cx="3782130" cy="399160"/>
      </dsp:txXfrm>
    </dsp:sp>
    <dsp:sp modelId="{999C1858-2417-401C-B4AF-D60C94578DE7}">
      <dsp:nvSpPr>
        <dsp:cNvPr id="0" name=""/>
        <dsp:cNvSpPr/>
      </dsp:nvSpPr>
      <dsp:spPr>
        <a:xfrm>
          <a:off x="802318" y="1315484"/>
          <a:ext cx="3825318" cy="442348"/>
        </a:xfrm>
        <a:prstGeom prst="round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ro-RO" sz="900" kern="1200" dirty="0">
              <a:solidFill>
                <a:srgbClr val="002060"/>
              </a:solidFill>
              <a:latin typeface="Bahnschrift Light" panose="020B0502040204020203" pitchFamily="34" charset="0"/>
            </a:rPr>
            <a:t>4 </a:t>
          </a:r>
          <a:r>
            <a:rPr lang="en-US" sz="900" kern="1200" dirty="0">
              <a:solidFill>
                <a:srgbClr val="002060"/>
              </a:solidFill>
              <a:latin typeface="Bahnschrift Light" panose="020B0502040204020203" pitchFamily="34" charset="0"/>
            </a:rPr>
            <a:t>198</a:t>
          </a:r>
          <a:r>
            <a:rPr lang="ro-RO" sz="900" kern="1200" dirty="0">
              <a:solidFill>
                <a:srgbClr val="002060"/>
              </a:solidFill>
              <a:latin typeface="Bahnschrift Light" panose="020B0502040204020203" pitchFamily="34" charset="0"/>
            </a:rPr>
            <a:t> note contestații, mai mari decât nota inițială (interval 0,05 – 2,95)</a:t>
          </a:r>
          <a:endParaRPr lang="en-US" sz="900" kern="1200" dirty="0">
            <a:solidFill>
              <a:srgbClr val="002060"/>
            </a:solidFill>
            <a:latin typeface="Bahnschrift Light" panose="020B0502040204020203" pitchFamily="34" charset="0"/>
          </a:endParaRPr>
        </a:p>
      </dsp:txBody>
      <dsp:txXfrm>
        <a:off x="823912" y="1337078"/>
        <a:ext cx="3782130" cy="399160"/>
      </dsp:txXfrm>
    </dsp:sp>
    <dsp:sp modelId="{ED906107-F795-40D2-970B-B52F3158EA4C}">
      <dsp:nvSpPr>
        <dsp:cNvPr id="0" name=""/>
        <dsp:cNvSpPr/>
      </dsp:nvSpPr>
      <dsp:spPr>
        <a:xfrm>
          <a:off x="792898" y="1836137"/>
          <a:ext cx="3839604" cy="438301"/>
        </a:xfrm>
        <a:prstGeom prst="round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ro-RO" sz="1500" kern="1200" dirty="0">
              <a:solidFill>
                <a:srgbClr val="002060"/>
              </a:solidFill>
              <a:latin typeface="Bahnschrift Light" panose="020B0502040204020203" pitchFamily="34" charset="0"/>
            </a:rPr>
            <a:t> </a:t>
          </a:r>
          <a:r>
            <a:rPr lang="en-US" sz="900" kern="1200" dirty="0">
              <a:solidFill>
                <a:srgbClr val="002060"/>
              </a:solidFill>
              <a:latin typeface="Bahnschrift Light" panose="020B0502040204020203" pitchFamily="34" charset="0"/>
              <a:ea typeface="+mn-ea"/>
              <a:cs typeface="+mn-cs"/>
            </a:rPr>
            <a:t>8265</a:t>
          </a:r>
          <a:r>
            <a:rPr lang="ro-RO" sz="1500" kern="1200" dirty="0">
              <a:solidFill>
                <a:srgbClr val="002060"/>
              </a:solidFill>
              <a:latin typeface="Bahnschrift Light" panose="020B0502040204020203" pitchFamily="34" charset="0"/>
            </a:rPr>
            <a:t> </a:t>
          </a:r>
          <a:r>
            <a:rPr lang="ro-RO" sz="900" kern="1200" dirty="0">
              <a:solidFill>
                <a:srgbClr val="002060"/>
              </a:solidFill>
              <a:latin typeface="Bahnschrift Light" panose="020B0502040204020203" pitchFamily="34" charset="0"/>
              <a:ea typeface="+mn-ea"/>
              <a:cs typeface="+mn-cs"/>
            </a:rPr>
            <a:t>contestații</a:t>
          </a:r>
          <a:r>
            <a:rPr lang="ro-RO" sz="1500" kern="1200" dirty="0">
              <a:solidFill>
                <a:srgbClr val="002060"/>
              </a:solidFill>
              <a:latin typeface="Bahnschrift Light" panose="020B0502040204020203" pitchFamily="34" charset="0"/>
            </a:rPr>
            <a:t> </a:t>
          </a:r>
          <a:r>
            <a:rPr lang="ro-RO" sz="900" kern="1200" dirty="0">
              <a:solidFill>
                <a:srgbClr val="002060"/>
              </a:solidFill>
              <a:latin typeface="Bahnschrift Light" panose="020B0502040204020203" pitchFamily="34" charset="0"/>
              <a:ea typeface="+mn-ea"/>
              <a:cs typeface="+mn-cs"/>
            </a:rPr>
            <a:t>matematică</a:t>
          </a:r>
          <a:r>
            <a:rPr lang="ro-RO" sz="1500" kern="1200" dirty="0">
              <a:solidFill>
                <a:srgbClr val="002060"/>
              </a:solidFill>
              <a:latin typeface="Bahnschrift Light" panose="020B0502040204020203" pitchFamily="34" charset="0"/>
            </a:rPr>
            <a:t> </a:t>
          </a:r>
          <a:endParaRPr lang="en-US" sz="1500" kern="1200" dirty="0">
            <a:solidFill>
              <a:srgbClr val="002060"/>
            </a:solidFill>
            <a:latin typeface="Bahnschrift Light" panose="020B0502040204020203" pitchFamily="34" charset="0"/>
          </a:endParaRPr>
        </a:p>
      </dsp:txBody>
      <dsp:txXfrm>
        <a:off x="814294" y="1857533"/>
        <a:ext cx="3796812" cy="395509"/>
      </dsp:txXfrm>
    </dsp:sp>
    <dsp:sp modelId="{2112D4C0-DBEC-4E5B-9BAD-8373F39BDFCF}">
      <dsp:nvSpPr>
        <dsp:cNvPr id="0" name=""/>
        <dsp:cNvSpPr/>
      </dsp:nvSpPr>
      <dsp:spPr>
        <a:xfrm>
          <a:off x="735627" y="2368216"/>
          <a:ext cx="3962179" cy="503193"/>
        </a:xfrm>
        <a:prstGeom prst="roundRect">
          <a:avLst/>
        </a:prstGeom>
        <a:solidFill>
          <a:prstClr val="white">
            <a:alpha val="90000"/>
            <a:hueOff val="0"/>
            <a:satOff val="0"/>
            <a:lumOff val="0"/>
            <a:alphaOff val="0"/>
          </a:prstClr>
        </a:solidFill>
        <a:ln w="15875" cap="rnd" cmpd="sng" algn="ctr">
          <a:solidFill>
            <a:srgbClr val="052F61">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ro-RO" sz="900" kern="1200" dirty="0">
              <a:solidFill>
                <a:srgbClr val="002060"/>
              </a:solidFill>
              <a:latin typeface="Bahnschrift Light" panose="020B0502040204020203" pitchFamily="34" charset="0"/>
              <a:ea typeface="+mn-ea"/>
              <a:cs typeface="+mn-cs"/>
            </a:rPr>
            <a:t>1</a:t>
          </a:r>
          <a:r>
            <a:rPr lang="en-US" sz="900" kern="1200" dirty="0">
              <a:solidFill>
                <a:srgbClr val="002060"/>
              </a:solidFill>
              <a:latin typeface="Bahnschrift Light" panose="020B0502040204020203" pitchFamily="34" charset="0"/>
              <a:ea typeface="+mn-ea"/>
              <a:cs typeface="+mn-cs"/>
            </a:rPr>
            <a:t>15 223 </a:t>
          </a:r>
          <a:r>
            <a:rPr lang="ro-RO" sz="900" kern="1200" dirty="0">
              <a:solidFill>
                <a:srgbClr val="002060"/>
              </a:solidFill>
              <a:latin typeface="Bahnschrift Light" panose="020B0502040204020203" pitchFamily="34" charset="0"/>
              <a:ea typeface="+mn-ea"/>
              <a:cs typeface="+mn-cs"/>
            </a:rPr>
            <a:t>candidați </a:t>
          </a:r>
          <a:r>
            <a:rPr lang="en-US" sz="900" kern="1200" dirty="0" err="1">
              <a:solidFill>
                <a:srgbClr val="002060"/>
              </a:solidFill>
              <a:latin typeface="Bahnschrift Light" panose="020B0502040204020203" pitchFamily="34" charset="0"/>
              <a:ea typeface="+mn-ea"/>
              <a:cs typeface="+mn-cs"/>
            </a:rPr>
            <a:t>prezen</a:t>
          </a:r>
          <a:r>
            <a:rPr lang="ro-RO" sz="900" kern="1200" dirty="0">
              <a:solidFill>
                <a:srgbClr val="002060"/>
              </a:solidFill>
              <a:latin typeface="Bahnschrift Light" panose="020B0502040204020203" pitchFamily="34" charset="0"/>
              <a:ea typeface="+mn-ea"/>
              <a:cs typeface="+mn-cs"/>
            </a:rPr>
            <a:t>ți la matematică</a:t>
          </a:r>
          <a:endParaRPr lang="en-US" sz="900" kern="1200" dirty="0">
            <a:solidFill>
              <a:srgbClr val="002060"/>
            </a:solidFill>
            <a:latin typeface="Bahnschrift Light" panose="020B0502040204020203" pitchFamily="34" charset="0"/>
            <a:ea typeface="+mn-ea"/>
            <a:cs typeface="+mn-cs"/>
          </a:endParaRPr>
        </a:p>
      </dsp:txBody>
      <dsp:txXfrm>
        <a:off x="760191" y="2392780"/>
        <a:ext cx="3913051" cy="45406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435E5C-8546-476E-8BFD-1735A7885858}">
      <dsp:nvSpPr>
        <dsp:cNvPr id="0" name=""/>
        <dsp:cNvSpPr/>
      </dsp:nvSpPr>
      <dsp:spPr>
        <a:xfrm>
          <a:off x="273094" y="0"/>
          <a:ext cx="3185408" cy="3185408"/>
        </a:xfrm>
        <a:prstGeom prst="triangl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A4276E7-D104-4DEE-9DFA-C3E37153E4D4}">
      <dsp:nvSpPr>
        <dsp:cNvPr id="0" name=""/>
        <dsp:cNvSpPr/>
      </dsp:nvSpPr>
      <dsp:spPr>
        <a:xfrm>
          <a:off x="1929073" y="142093"/>
          <a:ext cx="2070515" cy="452925"/>
        </a:xfrm>
        <a:prstGeom prst="round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solidFill>
                <a:srgbClr val="002060"/>
              </a:solidFill>
            </a:rPr>
            <a:t>3 038</a:t>
          </a:r>
          <a:r>
            <a:rPr lang="ro-RO" sz="900" kern="1200" dirty="0">
              <a:solidFill>
                <a:srgbClr val="002060"/>
              </a:solidFill>
            </a:rPr>
            <a:t> note de 10  la proba de matematică</a:t>
          </a:r>
          <a:endParaRPr lang="en-US" sz="900" kern="1200" dirty="0">
            <a:solidFill>
              <a:srgbClr val="002060"/>
            </a:solidFill>
          </a:endParaRPr>
        </a:p>
      </dsp:txBody>
      <dsp:txXfrm>
        <a:off x="1951183" y="164203"/>
        <a:ext cx="2026295" cy="408705"/>
      </dsp:txXfrm>
    </dsp:sp>
    <dsp:sp modelId="{CD8A642B-02FB-40D3-9496-E78C5E1ED088}">
      <dsp:nvSpPr>
        <dsp:cNvPr id="0" name=""/>
        <dsp:cNvSpPr/>
      </dsp:nvSpPr>
      <dsp:spPr>
        <a:xfrm>
          <a:off x="1926796" y="685195"/>
          <a:ext cx="2070515" cy="452925"/>
        </a:xfrm>
        <a:prstGeom prst="round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solidFill>
                <a:srgbClr val="002060"/>
              </a:solidFill>
            </a:rPr>
            <a:t>33 373</a:t>
          </a:r>
          <a:r>
            <a:rPr lang="ro-RO" sz="900" kern="1200" dirty="0">
              <a:solidFill>
                <a:srgbClr val="002060"/>
              </a:solidFill>
            </a:rPr>
            <a:t> note sub 5 la proba de matematică</a:t>
          </a:r>
          <a:endParaRPr lang="en-US" sz="900" kern="1200" dirty="0">
            <a:solidFill>
              <a:srgbClr val="002060"/>
            </a:solidFill>
          </a:endParaRPr>
        </a:p>
      </dsp:txBody>
      <dsp:txXfrm>
        <a:off x="1948906" y="707305"/>
        <a:ext cx="2026295" cy="408705"/>
      </dsp:txXfrm>
    </dsp:sp>
    <dsp:sp modelId="{AF7C5E73-1D26-4310-BD80-D97B377E11B4}">
      <dsp:nvSpPr>
        <dsp:cNvPr id="0" name=""/>
        <dsp:cNvSpPr/>
      </dsp:nvSpPr>
      <dsp:spPr>
        <a:xfrm>
          <a:off x="1921971" y="1206870"/>
          <a:ext cx="2070515" cy="452925"/>
        </a:xfrm>
        <a:prstGeom prst="round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solidFill>
                <a:srgbClr val="002060"/>
              </a:solidFill>
            </a:rPr>
            <a:t>115 223</a:t>
          </a:r>
          <a:r>
            <a:rPr lang="ro-RO" sz="900" kern="1200" dirty="0">
              <a:solidFill>
                <a:srgbClr val="002060"/>
              </a:solidFill>
            </a:rPr>
            <a:t> note mai mari sau egale cu 5 la proba de matematică</a:t>
          </a:r>
          <a:endParaRPr lang="en-US" sz="900" kern="1200" dirty="0">
            <a:solidFill>
              <a:srgbClr val="002060"/>
            </a:solidFill>
          </a:endParaRPr>
        </a:p>
      </dsp:txBody>
      <dsp:txXfrm>
        <a:off x="1944081" y="1228980"/>
        <a:ext cx="2026295" cy="408705"/>
      </dsp:txXfrm>
    </dsp:sp>
    <dsp:sp modelId="{C0FA7E91-7F62-45EF-ACA3-26505B6E57ED}">
      <dsp:nvSpPr>
        <dsp:cNvPr id="0" name=""/>
        <dsp:cNvSpPr/>
      </dsp:nvSpPr>
      <dsp:spPr>
        <a:xfrm>
          <a:off x="1957771" y="2241025"/>
          <a:ext cx="2070515" cy="452925"/>
        </a:xfrm>
        <a:prstGeom prst="round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solidFill>
                <a:srgbClr val="002060"/>
              </a:solidFill>
            </a:rPr>
            <a:t>148 496</a:t>
          </a:r>
          <a:r>
            <a:rPr lang="ro-RO" sz="900" kern="1200" dirty="0">
              <a:solidFill>
                <a:srgbClr val="002060"/>
              </a:solidFill>
            </a:rPr>
            <a:t> candidați prezenți </a:t>
          </a:r>
          <a:endParaRPr lang="en-US" sz="900" kern="1200" dirty="0">
            <a:solidFill>
              <a:srgbClr val="002060"/>
            </a:solidFill>
          </a:endParaRPr>
        </a:p>
      </dsp:txBody>
      <dsp:txXfrm>
        <a:off x="1979881" y="2263135"/>
        <a:ext cx="2026295" cy="408705"/>
      </dsp:txXfrm>
    </dsp:sp>
    <dsp:sp modelId="{655A6BEB-BF0E-4E7B-A3C2-C99BD8A71B92}">
      <dsp:nvSpPr>
        <dsp:cNvPr id="0" name=""/>
        <dsp:cNvSpPr/>
      </dsp:nvSpPr>
      <dsp:spPr>
        <a:xfrm>
          <a:off x="1941144" y="2732482"/>
          <a:ext cx="2070515" cy="452925"/>
        </a:xfrm>
        <a:prstGeom prst="round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solidFill>
                <a:srgbClr val="002060"/>
              </a:solidFill>
            </a:rPr>
            <a:t>155 561</a:t>
          </a:r>
          <a:r>
            <a:rPr lang="ro-RO" sz="900" kern="1200" dirty="0">
              <a:solidFill>
                <a:srgbClr val="002060"/>
              </a:solidFill>
            </a:rPr>
            <a:t> candidați înscriși</a:t>
          </a:r>
          <a:endParaRPr lang="en-US" sz="900" kern="1200" dirty="0">
            <a:solidFill>
              <a:srgbClr val="002060"/>
            </a:solidFill>
          </a:endParaRPr>
        </a:p>
      </dsp:txBody>
      <dsp:txXfrm>
        <a:off x="1963254" y="2754592"/>
        <a:ext cx="2026295" cy="40870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435E5C-8546-476E-8BFD-1735A7885858}">
      <dsp:nvSpPr>
        <dsp:cNvPr id="0" name=""/>
        <dsp:cNvSpPr/>
      </dsp:nvSpPr>
      <dsp:spPr>
        <a:xfrm>
          <a:off x="1934305" y="0"/>
          <a:ext cx="4702986" cy="4702986"/>
        </a:xfrm>
        <a:prstGeom prst="triangl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A4276E7-D104-4DEE-9DFA-C3E37153E4D4}">
      <dsp:nvSpPr>
        <dsp:cNvPr id="0" name=""/>
        <dsp:cNvSpPr/>
      </dsp:nvSpPr>
      <dsp:spPr>
        <a:xfrm>
          <a:off x="2990389" y="472824"/>
          <a:ext cx="5647759" cy="556642"/>
        </a:xfrm>
        <a:prstGeom prst="round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ro-RO" sz="900" kern="1200" dirty="0">
              <a:solidFill>
                <a:srgbClr val="002060"/>
              </a:solidFill>
              <a:latin typeface="Bahnschrift Light" panose="020B0502040204020203" pitchFamily="34" charset="0"/>
            </a:rPr>
            <a:t>Programă de examen redusă față de programa de examen anterior sesiunilor din contextul pandemic</a:t>
          </a:r>
          <a:endParaRPr lang="en-US" sz="900" kern="1200" dirty="0">
            <a:solidFill>
              <a:srgbClr val="002060"/>
            </a:solidFill>
            <a:latin typeface="Bahnschrift Light" panose="020B0502040204020203" pitchFamily="34" charset="0"/>
          </a:endParaRPr>
        </a:p>
      </dsp:txBody>
      <dsp:txXfrm>
        <a:off x="3017562" y="499997"/>
        <a:ext cx="5593413" cy="502296"/>
      </dsp:txXfrm>
    </dsp:sp>
    <dsp:sp modelId="{AF7C5E73-1D26-4310-BD80-D97B377E11B4}">
      <dsp:nvSpPr>
        <dsp:cNvPr id="0" name=""/>
        <dsp:cNvSpPr/>
      </dsp:nvSpPr>
      <dsp:spPr>
        <a:xfrm>
          <a:off x="2990389" y="1099047"/>
          <a:ext cx="5647759" cy="556642"/>
        </a:xfrm>
        <a:prstGeom prst="round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ro-RO" sz="900" kern="1200" dirty="0">
              <a:solidFill>
                <a:srgbClr val="002060"/>
              </a:solidFill>
              <a:latin typeface="Bahnschrift Light" panose="020B0502040204020203" pitchFamily="34" charset="0"/>
            </a:rPr>
            <a:t>Testele de antrenament – influență pozitivă (acomodare cu noul format)/ negativă (șablonizare) asupra formării de competențe</a:t>
          </a:r>
          <a:endParaRPr lang="en-US" sz="900" kern="1200" dirty="0">
            <a:solidFill>
              <a:srgbClr val="002060"/>
            </a:solidFill>
            <a:latin typeface="Bahnschrift Light" panose="020B0502040204020203" pitchFamily="34" charset="0"/>
          </a:endParaRPr>
        </a:p>
      </dsp:txBody>
      <dsp:txXfrm>
        <a:off x="3017562" y="1126220"/>
        <a:ext cx="5593413" cy="502296"/>
      </dsp:txXfrm>
    </dsp:sp>
    <dsp:sp modelId="{DC9E2D51-DC68-472B-B732-71DD7FFF451D}">
      <dsp:nvSpPr>
        <dsp:cNvPr id="0" name=""/>
        <dsp:cNvSpPr/>
      </dsp:nvSpPr>
      <dsp:spPr>
        <a:xfrm>
          <a:off x="2990389" y="1725270"/>
          <a:ext cx="5647759" cy="556642"/>
        </a:xfrm>
        <a:prstGeom prst="round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ro-RO" sz="900" kern="1200" dirty="0">
              <a:solidFill>
                <a:srgbClr val="002060"/>
              </a:solidFill>
              <a:latin typeface="Bahnschrift Light" panose="020B0502040204020203" pitchFamily="34" charset="0"/>
            </a:rPr>
            <a:t>Creștere a numărului de note de 10 față de anii anteriori, </a:t>
          </a:r>
        </a:p>
        <a:p>
          <a:pPr marL="0" lvl="0" indent="0" algn="ctr" defTabSz="400050">
            <a:lnSpc>
              <a:spcPct val="90000"/>
            </a:lnSpc>
            <a:spcBef>
              <a:spcPct val="0"/>
            </a:spcBef>
            <a:spcAft>
              <a:spcPct val="35000"/>
            </a:spcAft>
            <a:buNone/>
          </a:pPr>
          <a:r>
            <a:rPr lang="ro-RO" sz="900" kern="1200" dirty="0">
              <a:solidFill>
                <a:srgbClr val="002060"/>
              </a:solidFill>
              <a:latin typeface="Bahnschrift Light" panose="020B0502040204020203" pitchFamily="34" charset="0"/>
            </a:rPr>
            <a:t>precum și creșterea numărului de note în </a:t>
          </a:r>
          <a:r>
            <a:rPr lang="ro-RO" sz="900" kern="1200">
              <a:solidFill>
                <a:srgbClr val="002060"/>
              </a:solidFill>
              <a:latin typeface="Bahnschrift Light" panose="020B0502040204020203" pitchFamily="34" charset="0"/>
            </a:rPr>
            <a:t>intervalul 8,50-9,49</a:t>
          </a:r>
          <a:endParaRPr lang="en-US" sz="900" kern="1200" dirty="0">
            <a:solidFill>
              <a:srgbClr val="002060"/>
            </a:solidFill>
            <a:latin typeface="Bahnschrift Light" panose="020B0502040204020203" pitchFamily="34" charset="0"/>
          </a:endParaRPr>
        </a:p>
      </dsp:txBody>
      <dsp:txXfrm>
        <a:off x="3017562" y="1752443"/>
        <a:ext cx="5593413" cy="502296"/>
      </dsp:txXfrm>
    </dsp:sp>
    <dsp:sp modelId="{999C1858-2417-401C-B4AF-D60C94578DE7}">
      <dsp:nvSpPr>
        <dsp:cNvPr id="0" name=""/>
        <dsp:cNvSpPr/>
      </dsp:nvSpPr>
      <dsp:spPr>
        <a:xfrm>
          <a:off x="2990389" y="2351492"/>
          <a:ext cx="5647759" cy="556642"/>
        </a:xfrm>
        <a:prstGeom prst="roundRect">
          <a:avLst/>
        </a:prstGeom>
        <a:solidFill>
          <a:schemeClr val="lt1">
            <a:alpha val="90000"/>
            <a:hueOff val="0"/>
            <a:satOff val="0"/>
            <a:lumOff val="0"/>
            <a:alphaOff val="0"/>
          </a:schemeClr>
        </a:solidFill>
        <a:ln w="15875" cap="rnd" cmpd="sng" algn="ctr">
          <a:solidFill>
            <a:srgbClr val="C00000"/>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ro-RO" sz="900" kern="1200" dirty="0">
              <a:solidFill>
                <a:srgbClr val="002060"/>
              </a:solidFill>
              <a:latin typeface="Bahnschrift Light" panose="020B0502040204020203" pitchFamily="34" charset="0"/>
            </a:rPr>
            <a:t>Creștere a numărului de note </a:t>
          </a:r>
          <a:r>
            <a:rPr lang="en-US" sz="900" kern="1200" dirty="0" err="1">
              <a:solidFill>
                <a:srgbClr val="002060"/>
              </a:solidFill>
              <a:latin typeface="Bahnschrift Light" panose="020B0502040204020203" pitchFamily="34" charset="0"/>
            </a:rPr>
            <a:t>peste</a:t>
          </a:r>
          <a:r>
            <a:rPr lang="en-US" sz="900" kern="1200" dirty="0">
              <a:solidFill>
                <a:srgbClr val="002060"/>
              </a:solidFill>
              <a:latin typeface="Bahnschrift Light" panose="020B0502040204020203" pitchFamily="34" charset="0"/>
            </a:rPr>
            <a:t> </a:t>
          </a:r>
          <a:r>
            <a:rPr lang="ro-RO" sz="900" kern="1200" dirty="0">
              <a:solidFill>
                <a:srgbClr val="002060"/>
              </a:solidFill>
              <a:latin typeface="Bahnschrift Light" panose="020B0502040204020203" pitchFamily="34" charset="0"/>
            </a:rPr>
            <a:t> 5 –posibil</a:t>
          </a:r>
          <a:r>
            <a:rPr lang="en-US" sz="900" kern="1200" dirty="0">
              <a:solidFill>
                <a:srgbClr val="002060"/>
              </a:solidFill>
              <a:latin typeface="Bahnschrift Light" panose="020B0502040204020203" pitchFamily="34" charset="0"/>
            </a:rPr>
            <a:t>, </a:t>
          </a:r>
          <a:r>
            <a:rPr lang="en-US" sz="900" kern="1200" dirty="0" err="1">
              <a:solidFill>
                <a:srgbClr val="002060"/>
              </a:solidFill>
              <a:latin typeface="Bahnschrift Light" panose="020B0502040204020203" pitchFamily="34" charset="0"/>
            </a:rPr>
            <a:t>familiarizarea</a:t>
          </a:r>
          <a:r>
            <a:rPr lang="en-US" sz="900" kern="1200" dirty="0">
              <a:solidFill>
                <a:srgbClr val="002060"/>
              </a:solidFill>
              <a:latin typeface="Bahnschrift Light" panose="020B0502040204020203" pitchFamily="34" charset="0"/>
            </a:rPr>
            <a:t> cu forma </a:t>
          </a:r>
          <a:r>
            <a:rPr lang="en-US" sz="900" kern="1200" dirty="0" err="1">
              <a:solidFill>
                <a:srgbClr val="002060"/>
              </a:solidFill>
              <a:latin typeface="Bahnschrift Light" panose="020B0502040204020203" pitchFamily="34" charset="0"/>
            </a:rPr>
            <a:t>subiectului</a:t>
          </a:r>
          <a:r>
            <a:rPr lang="en-US" sz="900" kern="1200" dirty="0">
              <a:solidFill>
                <a:srgbClr val="002060"/>
              </a:solidFill>
              <a:latin typeface="Bahnschrift Light" panose="020B0502040204020203" pitchFamily="34" charset="0"/>
            </a:rPr>
            <a:t>, </a:t>
          </a:r>
          <a:r>
            <a:rPr lang="en-US" sz="900" kern="1200" dirty="0" err="1">
              <a:solidFill>
                <a:srgbClr val="002060"/>
              </a:solidFill>
              <a:latin typeface="Bahnschrift Light" panose="020B0502040204020203" pitchFamily="34" charset="0"/>
            </a:rPr>
            <a:t>programa</a:t>
          </a:r>
          <a:r>
            <a:rPr lang="en-US" sz="900" kern="1200" dirty="0">
              <a:solidFill>
                <a:srgbClr val="002060"/>
              </a:solidFill>
              <a:latin typeface="Bahnschrift Light" panose="020B0502040204020203" pitchFamily="34" charset="0"/>
            </a:rPr>
            <a:t> de </a:t>
          </a:r>
          <a:r>
            <a:rPr lang="en-US" sz="900" kern="1200" dirty="0" err="1">
              <a:solidFill>
                <a:srgbClr val="002060"/>
              </a:solidFill>
              <a:latin typeface="Bahnschrift Light" panose="020B0502040204020203" pitchFamily="34" charset="0"/>
            </a:rPr>
            <a:t>examen</a:t>
          </a:r>
          <a:r>
            <a:rPr lang="en-US" sz="900" kern="1200" dirty="0">
              <a:solidFill>
                <a:srgbClr val="002060"/>
              </a:solidFill>
              <a:latin typeface="Bahnschrift Light" panose="020B0502040204020203" pitchFamily="34" charset="0"/>
            </a:rPr>
            <a:t> </a:t>
          </a:r>
          <a:r>
            <a:rPr lang="en-US" sz="900" kern="1200" dirty="0" err="1">
              <a:solidFill>
                <a:srgbClr val="002060"/>
              </a:solidFill>
              <a:latin typeface="Bahnschrift Light" panose="020B0502040204020203" pitchFamily="34" charset="0"/>
            </a:rPr>
            <a:t>redus</a:t>
          </a:r>
          <a:r>
            <a:rPr lang="ro-RO" sz="900" kern="1200" dirty="0">
              <a:solidFill>
                <a:srgbClr val="002060"/>
              </a:solidFill>
              <a:latin typeface="Bahnschrift Light" panose="020B0502040204020203" pitchFamily="34" charset="0"/>
            </a:rPr>
            <a:t>ă</a:t>
          </a:r>
          <a:endParaRPr lang="en-US" sz="900" kern="1200" dirty="0">
            <a:solidFill>
              <a:srgbClr val="002060"/>
            </a:solidFill>
            <a:latin typeface="Bahnschrift Light" panose="020B0502040204020203" pitchFamily="34" charset="0"/>
          </a:endParaRPr>
        </a:p>
      </dsp:txBody>
      <dsp:txXfrm>
        <a:off x="3017562" y="2378665"/>
        <a:ext cx="5593413" cy="502296"/>
      </dsp:txXfrm>
    </dsp:sp>
    <dsp:sp modelId="{C0FA7E91-7F62-45EF-ACA3-26505B6E57ED}">
      <dsp:nvSpPr>
        <dsp:cNvPr id="0" name=""/>
        <dsp:cNvSpPr/>
      </dsp:nvSpPr>
      <dsp:spPr>
        <a:xfrm>
          <a:off x="2990389" y="2977715"/>
          <a:ext cx="5647759" cy="556642"/>
        </a:xfrm>
        <a:prstGeom prst="round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ro-RO" sz="900" kern="1200" dirty="0">
              <a:solidFill>
                <a:srgbClr val="002060"/>
              </a:solidFill>
              <a:latin typeface="Bahnschrift Light" panose="020B0502040204020203" pitchFamily="34" charset="0"/>
            </a:rPr>
            <a:t>Cu mici </a:t>
          </a:r>
          <a:r>
            <a:rPr lang="ro-RO" sz="900" kern="1200" dirty="0" err="1">
              <a:solidFill>
                <a:srgbClr val="002060"/>
              </a:solidFill>
              <a:latin typeface="Bahnschrift Light" panose="020B0502040204020203" pitchFamily="34" charset="0"/>
            </a:rPr>
            <a:t>excepțiii</a:t>
          </a:r>
          <a:r>
            <a:rPr lang="ro-RO" sz="900" kern="1200" dirty="0">
              <a:solidFill>
                <a:srgbClr val="002060"/>
              </a:solidFill>
              <a:latin typeface="Bahnschrift Light" panose="020B0502040204020203" pitchFamily="34" charset="0"/>
            </a:rPr>
            <a:t>, </a:t>
          </a:r>
          <a:r>
            <a:rPr lang="en-US" sz="900" kern="1200" dirty="0" err="1">
              <a:solidFill>
                <a:srgbClr val="002060"/>
              </a:solidFill>
              <a:latin typeface="Bahnschrift Light" panose="020B0502040204020203" pitchFamily="34" charset="0"/>
            </a:rPr>
            <a:t>Cursurile</a:t>
          </a:r>
          <a:r>
            <a:rPr lang="en-US" sz="900" kern="1200" dirty="0">
              <a:solidFill>
                <a:srgbClr val="002060"/>
              </a:solidFill>
              <a:latin typeface="Bahnschrift Light" panose="020B0502040204020203" pitchFamily="34" charset="0"/>
            </a:rPr>
            <a:t> </a:t>
          </a:r>
          <a:r>
            <a:rPr lang="ro-RO" sz="900" kern="1200" dirty="0">
              <a:solidFill>
                <a:srgbClr val="002060"/>
              </a:solidFill>
              <a:latin typeface="Bahnschrift Light" panose="020B0502040204020203" pitchFamily="34" charset="0"/>
            </a:rPr>
            <a:t> s-au  desfășurat  cu prezență fizică</a:t>
          </a:r>
          <a:endParaRPr lang="en-US" sz="900" kern="1200" dirty="0">
            <a:solidFill>
              <a:srgbClr val="002060"/>
            </a:solidFill>
            <a:latin typeface="Bahnschrift Light" panose="020B0502040204020203" pitchFamily="34" charset="0"/>
          </a:endParaRPr>
        </a:p>
      </dsp:txBody>
      <dsp:txXfrm>
        <a:off x="3017562" y="3004888"/>
        <a:ext cx="5593413" cy="502296"/>
      </dsp:txXfrm>
    </dsp:sp>
    <dsp:sp modelId="{655A6BEB-BF0E-4E7B-A3C2-C99BD8A71B92}">
      <dsp:nvSpPr>
        <dsp:cNvPr id="0" name=""/>
        <dsp:cNvSpPr/>
      </dsp:nvSpPr>
      <dsp:spPr>
        <a:xfrm>
          <a:off x="2990389" y="3603938"/>
          <a:ext cx="5647759" cy="556642"/>
        </a:xfrm>
        <a:prstGeom prst="round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ro-RO" sz="900" kern="1200" dirty="0">
              <a:solidFill>
                <a:srgbClr val="002060"/>
              </a:solidFill>
              <a:latin typeface="Bahnschrift Light" panose="020B0502040204020203" pitchFamily="34" charset="0"/>
            </a:rPr>
            <a:t>Participare în creștere procentuală a absolvenților la EN VIII</a:t>
          </a:r>
          <a:endParaRPr lang="en-US" sz="900" kern="1200" dirty="0">
            <a:solidFill>
              <a:srgbClr val="002060"/>
            </a:solidFill>
            <a:latin typeface="Bahnschrift Light" panose="020B0502040204020203" pitchFamily="34" charset="0"/>
          </a:endParaRPr>
        </a:p>
      </dsp:txBody>
      <dsp:txXfrm>
        <a:off x="3017562" y="3631111"/>
        <a:ext cx="5593413" cy="502296"/>
      </dsp:txXfrm>
    </dsp:sp>
  </dsp:spTree>
</dsp:drawing>
</file>

<file path=ppt/diagrams/layout1.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drawing2.xml.rels><?xml version="1.0" encoding="UTF-8" standalone="yes"?>
<Relationships xmlns="http://schemas.openxmlformats.org/package/2006/relationships"><Relationship Id="rId1" Type="http://schemas.openxmlformats.org/officeDocument/2006/relationships/image" Target="../media/image3.png"/></Relationships>
</file>

<file path=ppt/drawings/drawing1.xml><?xml version="1.0" encoding="utf-8"?>
<c:userShapes xmlns:c="http://schemas.openxmlformats.org/drawingml/2006/chart">
  <cdr:relSizeAnchor xmlns:cdr="http://schemas.openxmlformats.org/drawingml/2006/chartDrawing">
    <cdr:from>
      <cdr:x>0.06139</cdr:x>
      <cdr:y>0.20535</cdr:y>
    </cdr:from>
    <cdr:to>
      <cdr:x>0.13968</cdr:x>
      <cdr:y>0.39586</cdr:y>
    </cdr:to>
    <cdr:sp macro="" textlink="">
      <cdr:nvSpPr>
        <cdr:cNvPr id="2" name="CasetăText 1">
          <a:extLst xmlns:a="http://schemas.openxmlformats.org/drawingml/2006/main">
            <a:ext uri="{FF2B5EF4-FFF2-40B4-BE49-F238E27FC236}">
              <a16:creationId xmlns:a16="http://schemas.microsoft.com/office/drawing/2014/main" id="{AF243D85-4977-4430-9804-EC5D33FA9E5E}"/>
            </a:ext>
          </a:extLst>
        </cdr:cNvPr>
        <cdr:cNvSpPr txBox="1"/>
      </cdr:nvSpPr>
      <cdr:spPr>
        <a:xfrm xmlns:a="http://schemas.openxmlformats.org/drawingml/2006/main">
          <a:off x="717084" y="985612"/>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o-RO" sz="1100" dirty="0"/>
        </a:p>
      </cdr:txBody>
    </cdr:sp>
  </cdr:relSizeAnchor>
  <cdr:relSizeAnchor xmlns:cdr="http://schemas.openxmlformats.org/drawingml/2006/chartDrawing">
    <cdr:from>
      <cdr:x>0.06431</cdr:x>
      <cdr:y>0.15545</cdr:y>
    </cdr:from>
    <cdr:to>
      <cdr:x>0.14259</cdr:x>
      <cdr:y>0.34596</cdr:y>
    </cdr:to>
    <cdr:sp macro="" textlink="">
      <cdr:nvSpPr>
        <cdr:cNvPr id="3" name="CasetăText 2">
          <a:extLst xmlns:a="http://schemas.openxmlformats.org/drawingml/2006/main">
            <a:ext uri="{FF2B5EF4-FFF2-40B4-BE49-F238E27FC236}">
              <a16:creationId xmlns:a16="http://schemas.microsoft.com/office/drawing/2014/main" id="{19CA79A4-EA7B-44B7-9620-5935327E4AFA}"/>
            </a:ext>
          </a:extLst>
        </cdr:cNvPr>
        <cdr:cNvSpPr txBox="1"/>
      </cdr:nvSpPr>
      <cdr:spPr>
        <a:xfrm xmlns:a="http://schemas.openxmlformats.org/drawingml/2006/main">
          <a:off x="751115" y="746126"/>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o-RO" sz="1400" b="1" dirty="0"/>
            <a:t>22,46%</a:t>
          </a:r>
        </a:p>
        <a:p xmlns:a="http://schemas.openxmlformats.org/drawingml/2006/main">
          <a:endParaRPr lang="ro-RO"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0.06939</cdr:x>
      <cdr:y>0.09257</cdr:y>
    </cdr:from>
    <cdr:to>
      <cdr:x>0.26371</cdr:x>
      <cdr:y>0.46956</cdr:y>
    </cdr:to>
    <cdr:pic>
      <cdr:nvPicPr>
        <cdr:cNvPr id="2" name="Picture 28">
          <a:extLst xmlns:a="http://schemas.openxmlformats.org/drawingml/2006/main">
            <a:ext uri="{FF2B5EF4-FFF2-40B4-BE49-F238E27FC236}">
              <a16:creationId xmlns:a16="http://schemas.microsoft.com/office/drawing/2014/main" id="{B38FB57B-C43F-4FAC-B5B2-694D7E625159}"/>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clrChange>
            <a:clrFrom>
              <a:srgbClr val="000000"/>
            </a:clrFrom>
            <a:clrTo>
              <a:srgbClr val="000000">
                <a:alpha val="0"/>
              </a:srgbClr>
            </a:clrTo>
          </a:clrChange>
        </a:blip>
        <a:stretch xmlns:a="http://schemas.openxmlformats.org/drawingml/2006/main">
          <a:fillRect/>
        </a:stretch>
      </cdr:blipFill>
      <cdr:spPr>
        <a:xfrm xmlns:a="http://schemas.openxmlformats.org/drawingml/2006/main">
          <a:off x="427914" y="290608"/>
          <a:ext cx="1198419" cy="1183439"/>
        </a:xfrm>
        <a:prstGeom xmlns:a="http://schemas.openxmlformats.org/drawingml/2006/main" prst="rect">
          <a:avLst/>
        </a:prstGeom>
      </cdr:spPr>
    </cdr:pic>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0B82F17B-FA3F-4D49-A50F-F0A3E1E35113}" type="datetimeFigureOut">
              <a:rPr lang="en-US" smtClean="0"/>
              <a:t>9/16/2022</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FB26B7F6-79AB-4743-8BF0-0A2045D67103}" type="slidenum">
              <a:rPr lang="en-US" smtClean="0"/>
              <a:t>‹#›</a:t>
            </a:fld>
            <a:endParaRPr lang="en-US"/>
          </a:p>
        </p:txBody>
      </p:sp>
    </p:spTree>
    <p:extLst>
      <p:ext uri="{BB962C8B-B14F-4D97-AF65-F5344CB8AC3E}">
        <p14:creationId xmlns:p14="http://schemas.microsoft.com/office/powerpoint/2010/main" val="6490740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lstStyle/>
          <a:p>
            <a:endParaRPr lang="ro-RO" dirty="0"/>
          </a:p>
        </p:txBody>
      </p:sp>
      <p:sp>
        <p:nvSpPr>
          <p:cNvPr id="4" name="Substituent număr diapozitiv 3"/>
          <p:cNvSpPr>
            <a:spLocks noGrp="1"/>
          </p:cNvSpPr>
          <p:nvPr>
            <p:ph type="sldNum" sz="quarter" idx="5"/>
          </p:nvPr>
        </p:nvSpPr>
        <p:spPr/>
        <p:txBody>
          <a:bodyPr/>
          <a:lstStyle/>
          <a:p>
            <a:fld id="{FB26B7F6-79AB-4743-8BF0-0A2045D67103}" type="slidenum">
              <a:rPr lang="en-US" smtClean="0"/>
              <a:t>4</a:t>
            </a:fld>
            <a:endParaRPr lang="en-US"/>
          </a:p>
        </p:txBody>
      </p:sp>
    </p:spTree>
    <p:extLst>
      <p:ext uri="{BB962C8B-B14F-4D97-AF65-F5344CB8AC3E}">
        <p14:creationId xmlns:p14="http://schemas.microsoft.com/office/powerpoint/2010/main" val="26022681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43586FF-46FB-48EC-9156-9CA5F51C554E}" type="datetime1">
              <a:rPr lang="en-US" smtClean="0"/>
              <a:t>9/16/2022</a:t>
            </a:fld>
            <a:endParaRPr lang="en-US"/>
          </a:p>
        </p:txBody>
      </p:sp>
      <p:sp>
        <p:nvSpPr>
          <p:cNvPr id="5" name="Footer Placeholder 4"/>
          <p:cNvSpPr>
            <a:spLocks noGrp="1"/>
          </p:cNvSpPr>
          <p:nvPr>
            <p:ph type="ftr" sz="quarter" idx="11"/>
          </p:nvPr>
        </p:nvSpPr>
        <p:spPr/>
        <p:txBody>
          <a:bodyPr/>
          <a:lstStyle/>
          <a:p>
            <a:r>
              <a:rPr lang="en-US"/>
              <a:t>Steluța Dan - ENVII 2020-2021 - diagnoză &amp; concluzii - Serviciul Dezvoltare Curriculum</a:t>
            </a:r>
          </a:p>
        </p:txBody>
      </p:sp>
      <p:sp>
        <p:nvSpPr>
          <p:cNvPr id="6" name="Slide Number Placeholder 5"/>
          <p:cNvSpPr>
            <a:spLocks noGrp="1"/>
          </p:cNvSpPr>
          <p:nvPr>
            <p:ph type="sldNum" sz="quarter" idx="12"/>
          </p:nvPr>
        </p:nvSpPr>
        <p:spPr/>
        <p:txBody>
          <a:bodyPr/>
          <a:lstStyle/>
          <a:p>
            <a:fld id="{0187A3FC-4F90-4C9D-85AD-5729B1558016}" type="slidenum">
              <a:rPr lang="en-US" smtClean="0"/>
              <a:t>‹#›</a:t>
            </a:fld>
            <a:endParaRPr lang="en-US"/>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11850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Date Placeholder 2"/>
          <p:cNvSpPr>
            <a:spLocks noGrp="1"/>
          </p:cNvSpPr>
          <p:nvPr>
            <p:ph type="dt" sz="half" idx="10"/>
          </p:nvPr>
        </p:nvSpPr>
        <p:spPr/>
        <p:txBody>
          <a:bodyPr/>
          <a:lstStyle/>
          <a:p>
            <a:fld id="{70CE21F3-A27D-4173-B153-BC452CB0564B}" type="datetime1">
              <a:rPr lang="en-US" smtClean="0"/>
              <a:t>9/16/2022</a:t>
            </a:fld>
            <a:endParaRPr lang="en-US"/>
          </a:p>
        </p:txBody>
      </p:sp>
      <p:sp>
        <p:nvSpPr>
          <p:cNvPr id="4" name="Footer Placeholder 3"/>
          <p:cNvSpPr>
            <a:spLocks noGrp="1"/>
          </p:cNvSpPr>
          <p:nvPr>
            <p:ph type="ftr" sz="quarter" idx="11"/>
          </p:nvPr>
        </p:nvSpPr>
        <p:spPr/>
        <p:txBody>
          <a:bodyPr/>
          <a:lstStyle/>
          <a:p>
            <a:r>
              <a:rPr lang="en-US"/>
              <a:t>Steluța Dan - ENVII 2020-2021 - diagnoză &amp; concluzii - Serviciul Dezvoltare Curriculum</a:t>
            </a:r>
          </a:p>
        </p:txBody>
      </p:sp>
      <p:sp>
        <p:nvSpPr>
          <p:cNvPr id="5" name="Slide Number Placeholder 4"/>
          <p:cNvSpPr>
            <a:spLocks noGrp="1"/>
          </p:cNvSpPr>
          <p:nvPr>
            <p:ph type="sldNum" sz="quarter" idx="12"/>
          </p:nvPr>
        </p:nvSpPr>
        <p:spPr/>
        <p:txBody>
          <a:bodyPr/>
          <a:lstStyle/>
          <a:p>
            <a:fld id="{0187A3FC-4F90-4C9D-85AD-5729B1558016}" type="slidenum">
              <a:rPr lang="en-US" smtClean="0"/>
              <a:t>‹#›</a:t>
            </a:fld>
            <a:endParaRPr lang="en-US"/>
          </a:p>
        </p:txBody>
      </p:sp>
    </p:spTree>
    <p:extLst>
      <p:ext uri="{BB962C8B-B14F-4D97-AF65-F5344CB8AC3E}">
        <p14:creationId xmlns:p14="http://schemas.microsoft.com/office/powerpoint/2010/main" val="38560022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D7A55CB-5AE1-46EF-A672-6399723EFB57}" type="datetime1">
              <a:rPr lang="en-US" smtClean="0"/>
              <a:t>9/16/2022</a:t>
            </a:fld>
            <a:endParaRPr lang="en-US"/>
          </a:p>
        </p:txBody>
      </p:sp>
      <p:sp>
        <p:nvSpPr>
          <p:cNvPr id="5" name="Footer Placeholder 4"/>
          <p:cNvSpPr>
            <a:spLocks noGrp="1"/>
          </p:cNvSpPr>
          <p:nvPr>
            <p:ph type="ftr" sz="quarter" idx="11"/>
          </p:nvPr>
        </p:nvSpPr>
        <p:spPr/>
        <p:txBody>
          <a:bodyPr/>
          <a:lstStyle/>
          <a:p>
            <a:r>
              <a:rPr lang="en-US"/>
              <a:t>Steluța Dan - ENVII 2020-2021 - diagnoză &amp; concluzii - Serviciul Dezvoltare Curriculum</a:t>
            </a:r>
          </a:p>
        </p:txBody>
      </p:sp>
      <p:sp>
        <p:nvSpPr>
          <p:cNvPr id="6" name="Slide Number Placeholder 5"/>
          <p:cNvSpPr>
            <a:spLocks noGrp="1"/>
          </p:cNvSpPr>
          <p:nvPr>
            <p:ph type="sldNum" sz="quarter" idx="12"/>
          </p:nvPr>
        </p:nvSpPr>
        <p:spPr/>
        <p:txBody>
          <a:bodyPr/>
          <a:lstStyle/>
          <a:p>
            <a:fld id="{0187A3FC-4F90-4C9D-85AD-5729B1558016}" type="slidenum">
              <a:rPr lang="en-US" smtClean="0"/>
              <a:t>‹#›</a:t>
            </a:fld>
            <a:endParaRPr lang="en-US"/>
          </a:p>
        </p:txBody>
      </p:sp>
    </p:spTree>
    <p:extLst>
      <p:ext uri="{BB962C8B-B14F-4D97-AF65-F5344CB8AC3E}">
        <p14:creationId xmlns:p14="http://schemas.microsoft.com/office/powerpoint/2010/main" val="33606402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41ACA17-58B6-41CD-B500-5E311A383184}" type="datetime1">
              <a:rPr lang="en-US" smtClean="0"/>
              <a:t>9/16/2022</a:t>
            </a:fld>
            <a:endParaRPr lang="en-US"/>
          </a:p>
        </p:txBody>
      </p:sp>
      <p:sp>
        <p:nvSpPr>
          <p:cNvPr id="5" name="Footer Placeholder 4"/>
          <p:cNvSpPr>
            <a:spLocks noGrp="1"/>
          </p:cNvSpPr>
          <p:nvPr>
            <p:ph type="ftr" sz="quarter" idx="11"/>
          </p:nvPr>
        </p:nvSpPr>
        <p:spPr/>
        <p:txBody>
          <a:bodyPr/>
          <a:lstStyle/>
          <a:p>
            <a:r>
              <a:rPr lang="en-US"/>
              <a:t>Steluța Dan - ENVII 2020-2021 - diagnoză &amp; concluzii - Serviciul Dezvoltare Curriculum</a:t>
            </a:r>
          </a:p>
        </p:txBody>
      </p:sp>
      <p:sp>
        <p:nvSpPr>
          <p:cNvPr id="6" name="Slide Number Placeholder 5"/>
          <p:cNvSpPr>
            <a:spLocks noGrp="1"/>
          </p:cNvSpPr>
          <p:nvPr>
            <p:ph type="sldNum" sz="quarter" idx="12"/>
          </p:nvPr>
        </p:nvSpPr>
        <p:spPr/>
        <p:txBody>
          <a:bodyPr/>
          <a:lstStyle/>
          <a:p>
            <a:fld id="{0187A3FC-4F90-4C9D-85AD-5729B1558016}" type="slidenum">
              <a:rPr lang="en-US" smtClean="0"/>
              <a:t>‹#›</a:t>
            </a:fld>
            <a:endParaRPr lang="en-US"/>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6439288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602B77D-4F42-41A2-BD22-CED1915D2D80}" type="datetime1">
              <a:rPr lang="en-US" smtClean="0"/>
              <a:t>9/16/2022</a:t>
            </a:fld>
            <a:endParaRPr lang="en-US"/>
          </a:p>
        </p:txBody>
      </p:sp>
      <p:sp>
        <p:nvSpPr>
          <p:cNvPr id="5" name="Footer Placeholder 4"/>
          <p:cNvSpPr>
            <a:spLocks noGrp="1"/>
          </p:cNvSpPr>
          <p:nvPr>
            <p:ph type="ftr" sz="quarter" idx="11"/>
          </p:nvPr>
        </p:nvSpPr>
        <p:spPr/>
        <p:txBody>
          <a:bodyPr/>
          <a:lstStyle/>
          <a:p>
            <a:r>
              <a:rPr lang="en-US"/>
              <a:t>Steluța Dan - ENVII 2020-2021 - diagnoză &amp; concluzii - Serviciul Dezvoltare Curriculum</a:t>
            </a:r>
          </a:p>
        </p:txBody>
      </p:sp>
      <p:sp>
        <p:nvSpPr>
          <p:cNvPr id="6" name="Slide Number Placeholder 5"/>
          <p:cNvSpPr>
            <a:spLocks noGrp="1"/>
          </p:cNvSpPr>
          <p:nvPr>
            <p:ph type="sldNum" sz="quarter" idx="12"/>
          </p:nvPr>
        </p:nvSpPr>
        <p:spPr/>
        <p:txBody>
          <a:bodyPr/>
          <a:lstStyle/>
          <a:p>
            <a:fld id="{0187A3FC-4F90-4C9D-85AD-5729B1558016}" type="slidenum">
              <a:rPr lang="en-US" smtClean="0"/>
              <a:t>‹#›</a:t>
            </a:fld>
            <a:endParaRPr lang="en-US"/>
          </a:p>
        </p:txBody>
      </p:sp>
    </p:spTree>
    <p:extLst>
      <p:ext uri="{BB962C8B-B14F-4D97-AF65-F5344CB8AC3E}">
        <p14:creationId xmlns:p14="http://schemas.microsoft.com/office/powerpoint/2010/main" val="25772021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8409CAB-AFBC-4780-91DB-563303B0B05B}" type="datetime1">
              <a:rPr lang="en-US" smtClean="0"/>
              <a:t>9/16/2022</a:t>
            </a:fld>
            <a:endParaRPr lang="en-US"/>
          </a:p>
        </p:txBody>
      </p:sp>
      <p:sp>
        <p:nvSpPr>
          <p:cNvPr id="5" name="Footer Placeholder 4"/>
          <p:cNvSpPr>
            <a:spLocks noGrp="1"/>
          </p:cNvSpPr>
          <p:nvPr>
            <p:ph type="ftr" sz="quarter" idx="11"/>
          </p:nvPr>
        </p:nvSpPr>
        <p:spPr/>
        <p:txBody>
          <a:bodyPr/>
          <a:lstStyle/>
          <a:p>
            <a:r>
              <a:rPr lang="en-US"/>
              <a:t>Steluța Dan - ENVII 2020-2021 - diagnoză &amp; concluzii - Serviciul Dezvoltare Curriculum</a:t>
            </a:r>
          </a:p>
        </p:txBody>
      </p:sp>
      <p:sp>
        <p:nvSpPr>
          <p:cNvPr id="6" name="Slide Number Placeholder 5"/>
          <p:cNvSpPr>
            <a:spLocks noGrp="1"/>
          </p:cNvSpPr>
          <p:nvPr>
            <p:ph type="sldNum" sz="quarter" idx="12"/>
          </p:nvPr>
        </p:nvSpPr>
        <p:spPr/>
        <p:txBody>
          <a:bodyPr/>
          <a:lstStyle/>
          <a:p>
            <a:fld id="{0187A3FC-4F90-4C9D-85AD-5729B1558016}" type="slidenum">
              <a:rPr lang="en-US" smtClean="0"/>
              <a:t>‹#›</a:t>
            </a:fld>
            <a:endParaRPr lang="en-US"/>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187059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B72D7AF-6745-4942-8271-E9468A164D2E}" type="datetime1">
              <a:rPr lang="en-US" smtClean="0"/>
              <a:t>9/16/2022</a:t>
            </a:fld>
            <a:endParaRPr lang="en-US"/>
          </a:p>
        </p:txBody>
      </p:sp>
      <p:sp>
        <p:nvSpPr>
          <p:cNvPr id="5" name="Footer Placeholder 4"/>
          <p:cNvSpPr>
            <a:spLocks noGrp="1"/>
          </p:cNvSpPr>
          <p:nvPr>
            <p:ph type="ftr" sz="quarter" idx="11"/>
          </p:nvPr>
        </p:nvSpPr>
        <p:spPr/>
        <p:txBody>
          <a:bodyPr/>
          <a:lstStyle/>
          <a:p>
            <a:r>
              <a:rPr lang="en-US"/>
              <a:t>Steluța Dan - ENVII 2020-2021 - diagnoză &amp; concluzii - Serviciul Dezvoltare Curriculum</a:t>
            </a:r>
          </a:p>
        </p:txBody>
      </p:sp>
      <p:sp>
        <p:nvSpPr>
          <p:cNvPr id="6" name="Slide Number Placeholder 5"/>
          <p:cNvSpPr>
            <a:spLocks noGrp="1"/>
          </p:cNvSpPr>
          <p:nvPr>
            <p:ph type="sldNum" sz="quarter" idx="12"/>
          </p:nvPr>
        </p:nvSpPr>
        <p:spPr/>
        <p:txBody>
          <a:bodyPr/>
          <a:lstStyle/>
          <a:p>
            <a:fld id="{0187A3FC-4F90-4C9D-85AD-5729B1558016}" type="slidenum">
              <a:rPr lang="en-US" smtClean="0"/>
              <a:t>‹#›</a:t>
            </a:fld>
            <a:endParaRPr lang="en-US"/>
          </a:p>
        </p:txBody>
      </p:sp>
    </p:spTree>
    <p:extLst>
      <p:ext uri="{BB962C8B-B14F-4D97-AF65-F5344CB8AC3E}">
        <p14:creationId xmlns:p14="http://schemas.microsoft.com/office/powerpoint/2010/main" val="19945875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657A04C-24BC-46F4-8D32-F4C499E36F55}" type="datetime1">
              <a:rPr lang="en-US" smtClean="0"/>
              <a:t>9/16/2022</a:t>
            </a:fld>
            <a:endParaRPr lang="en-US"/>
          </a:p>
        </p:txBody>
      </p:sp>
      <p:sp>
        <p:nvSpPr>
          <p:cNvPr id="5" name="Footer Placeholder 4"/>
          <p:cNvSpPr>
            <a:spLocks noGrp="1"/>
          </p:cNvSpPr>
          <p:nvPr>
            <p:ph type="ftr" sz="quarter" idx="11"/>
          </p:nvPr>
        </p:nvSpPr>
        <p:spPr/>
        <p:txBody>
          <a:bodyPr/>
          <a:lstStyle/>
          <a:p>
            <a:r>
              <a:rPr lang="en-US"/>
              <a:t>Steluța Dan - ENVII 2020-2021 - diagnoză &amp; concluzii - Serviciul Dezvoltare Curriculum</a:t>
            </a:r>
          </a:p>
        </p:txBody>
      </p:sp>
      <p:sp>
        <p:nvSpPr>
          <p:cNvPr id="6" name="Slide Number Placeholder 5"/>
          <p:cNvSpPr>
            <a:spLocks noGrp="1"/>
          </p:cNvSpPr>
          <p:nvPr>
            <p:ph type="sldNum" sz="quarter" idx="12"/>
          </p:nvPr>
        </p:nvSpPr>
        <p:spPr/>
        <p:txBody>
          <a:bodyPr/>
          <a:lstStyle/>
          <a:p>
            <a:fld id="{0187A3FC-4F90-4C9D-85AD-5729B1558016}" type="slidenum">
              <a:rPr lang="en-US" smtClean="0"/>
              <a:t>‹#›</a:t>
            </a:fld>
            <a:endParaRPr lang="en-US"/>
          </a:p>
        </p:txBody>
      </p:sp>
    </p:spTree>
    <p:extLst>
      <p:ext uri="{BB962C8B-B14F-4D97-AF65-F5344CB8AC3E}">
        <p14:creationId xmlns:p14="http://schemas.microsoft.com/office/powerpoint/2010/main" val="3574103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721D77D-AF83-439B-B1BF-7122129E4E6A}" type="datetime1">
              <a:rPr lang="en-US" smtClean="0"/>
              <a:t>9/16/2022</a:t>
            </a:fld>
            <a:endParaRPr lang="en-US"/>
          </a:p>
        </p:txBody>
      </p:sp>
      <p:sp>
        <p:nvSpPr>
          <p:cNvPr id="5" name="Footer Placeholder 4"/>
          <p:cNvSpPr>
            <a:spLocks noGrp="1"/>
          </p:cNvSpPr>
          <p:nvPr>
            <p:ph type="ftr" sz="quarter" idx="11"/>
          </p:nvPr>
        </p:nvSpPr>
        <p:spPr/>
        <p:txBody>
          <a:bodyPr/>
          <a:lstStyle/>
          <a:p>
            <a:r>
              <a:rPr lang="en-US"/>
              <a:t>Steluța Dan - ENVII 2020-2021 - diagnoză &amp; concluzii - Serviciul Dezvoltare Curriculum</a:t>
            </a:r>
          </a:p>
        </p:txBody>
      </p:sp>
      <p:sp>
        <p:nvSpPr>
          <p:cNvPr id="6" name="Slide Number Placeholder 5"/>
          <p:cNvSpPr>
            <a:spLocks noGrp="1"/>
          </p:cNvSpPr>
          <p:nvPr>
            <p:ph type="sldNum" sz="quarter" idx="12"/>
          </p:nvPr>
        </p:nvSpPr>
        <p:spPr/>
        <p:txBody>
          <a:bodyPr/>
          <a:lstStyle/>
          <a:p>
            <a:fld id="{0187A3FC-4F90-4C9D-85AD-5729B1558016}" type="slidenum">
              <a:rPr lang="en-US" smtClean="0"/>
              <a:t>‹#›</a:t>
            </a:fld>
            <a:endParaRPr lang="en-US"/>
          </a:p>
        </p:txBody>
      </p:sp>
    </p:spTree>
    <p:extLst>
      <p:ext uri="{BB962C8B-B14F-4D97-AF65-F5344CB8AC3E}">
        <p14:creationId xmlns:p14="http://schemas.microsoft.com/office/powerpoint/2010/main" val="1174033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3C788D-5981-4013-8256-AFA654292980}" type="datetime1">
              <a:rPr lang="en-US" smtClean="0"/>
              <a:t>9/16/2022</a:t>
            </a:fld>
            <a:endParaRPr lang="en-US"/>
          </a:p>
        </p:txBody>
      </p:sp>
      <p:sp>
        <p:nvSpPr>
          <p:cNvPr id="5" name="Footer Placeholder 4"/>
          <p:cNvSpPr>
            <a:spLocks noGrp="1"/>
          </p:cNvSpPr>
          <p:nvPr>
            <p:ph type="ftr" sz="quarter" idx="11"/>
          </p:nvPr>
        </p:nvSpPr>
        <p:spPr/>
        <p:txBody>
          <a:bodyPr/>
          <a:lstStyle/>
          <a:p>
            <a:r>
              <a:rPr lang="en-US"/>
              <a:t>Steluța Dan - ENVII 2020-2021 - diagnoză &amp; concluzii - Serviciul Dezvoltare Curriculum</a:t>
            </a:r>
          </a:p>
        </p:txBody>
      </p:sp>
      <p:sp>
        <p:nvSpPr>
          <p:cNvPr id="6" name="Slide Number Placeholder 5"/>
          <p:cNvSpPr>
            <a:spLocks noGrp="1"/>
          </p:cNvSpPr>
          <p:nvPr>
            <p:ph type="sldNum" sz="quarter" idx="12"/>
          </p:nvPr>
        </p:nvSpPr>
        <p:spPr/>
        <p:txBody>
          <a:bodyPr/>
          <a:lstStyle/>
          <a:p>
            <a:fld id="{0187A3FC-4F90-4C9D-85AD-5729B1558016}" type="slidenum">
              <a:rPr lang="en-US" smtClean="0"/>
              <a:t>‹#›</a:t>
            </a:fld>
            <a:endParaRPr lang="en-US"/>
          </a:p>
        </p:txBody>
      </p:sp>
    </p:spTree>
    <p:extLst>
      <p:ext uri="{BB962C8B-B14F-4D97-AF65-F5344CB8AC3E}">
        <p14:creationId xmlns:p14="http://schemas.microsoft.com/office/powerpoint/2010/main" val="3876064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52F2234-6E0D-47BC-9039-4DBFFA2FF8EE}" type="datetime1">
              <a:rPr lang="en-US" smtClean="0"/>
              <a:t>9/16/2022</a:t>
            </a:fld>
            <a:endParaRPr lang="en-US"/>
          </a:p>
        </p:txBody>
      </p:sp>
      <p:sp>
        <p:nvSpPr>
          <p:cNvPr id="5" name="Footer Placeholder 4"/>
          <p:cNvSpPr>
            <a:spLocks noGrp="1"/>
          </p:cNvSpPr>
          <p:nvPr>
            <p:ph type="ftr" sz="quarter" idx="11"/>
          </p:nvPr>
        </p:nvSpPr>
        <p:spPr/>
        <p:txBody>
          <a:bodyPr/>
          <a:lstStyle/>
          <a:p>
            <a:r>
              <a:rPr lang="en-US"/>
              <a:t>Steluța Dan - ENVII 2020-2021 - diagnoză &amp; concluzii - Serviciul Dezvoltare Curriculum</a:t>
            </a:r>
          </a:p>
        </p:txBody>
      </p:sp>
      <p:sp>
        <p:nvSpPr>
          <p:cNvPr id="6" name="Slide Number Placeholder 5"/>
          <p:cNvSpPr>
            <a:spLocks noGrp="1"/>
          </p:cNvSpPr>
          <p:nvPr>
            <p:ph type="sldNum" sz="quarter" idx="12"/>
          </p:nvPr>
        </p:nvSpPr>
        <p:spPr/>
        <p:txBody>
          <a:bodyPr/>
          <a:lstStyle/>
          <a:p>
            <a:fld id="{0187A3FC-4F90-4C9D-85AD-5729B1558016}" type="slidenum">
              <a:rPr lang="en-US" smtClean="0"/>
              <a:t>‹#›</a:t>
            </a:fld>
            <a:endParaRPr lang="en-US"/>
          </a:p>
        </p:txBody>
      </p:sp>
    </p:spTree>
    <p:extLst>
      <p:ext uri="{BB962C8B-B14F-4D97-AF65-F5344CB8AC3E}">
        <p14:creationId xmlns:p14="http://schemas.microsoft.com/office/powerpoint/2010/main" val="4910205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7E98528-5EF7-421E-93BC-278084B63023}" type="datetime1">
              <a:rPr lang="en-US" smtClean="0"/>
              <a:t>9/16/2022</a:t>
            </a:fld>
            <a:endParaRPr lang="en-US"/>
          </a:p>
        </p:txBody>
      </p:sp>
      <p:sp>
        <p:nvSpPr>
          <p:cNvPr id="6" name="Footer Placeholder 5"/>
          <p:cNvSpPr>
            <a:spLocks noGrp="1"/>
          </p:cNvSpPr>
          <p:nvPr>
            <p:ph type="ftr" sz="quarter" idx="11"/>
          </p:nvPr>
        </p:nvSpPr>
        <p:spPr/>
        <p:txBody>
          <a:bodyPr/>
          <a:lstStyle/>
          <a:p>
            <a:r>
              <a:rPr lang="en-US"/>
              <a:t>Steluța Dan - ENVII 2020-2021 - diagnoză &amp; concluzii - Serviciul Dezvoltare Curriculum</a:t>
            </a:r>
          </a:p>
        </p:txBody>
      </p:sp>
      <p:sp>
        <p:nvSpPr>
          <p:cNvPr id="7" name="Slide Number Placeholder 6"/>
          <p:cNvSpPr>
            <a:spLocks noGrp="1"/>
          </p:cNvSpPr>
          <p:nvPr>
            <p:ph type="sldNum" sz="quarter" idx="12"/>
          </p:nvPr>
        </p:nvSpPr>
        <p:spPr/>
        <p:txBody>
          <a:bodyPr/>
          <a:lstStyle/>
          <a:p>
            <a:fld id="{0187A3FC-4F90-4C9D-85AD-5729B1558016}" type="slidenum">
              <a:rPr lang="en-US" smtClean="0"/>
              <a:t>‹#›</a:t>
            </a:fld>
            <a:endParaRPr lang="en-US"/>
          </a:p>
        </p:txBody>
      </p:sp>
    </p:spTree>
    <p:extLst>
      <p:ext uri="{BB962C8B-B14F-4D97-AF65-F5344CB8AC3E}">
        <p14:creationId xmlns:p14="http://schemas.microsoft.com/office/powerpoint/2010/main" val="3372459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2884788-9C6B-405F-81CA-077AF7F1EC18}" type="datetime1">
              <a:rPr lang="en-US" smtClean="0"/>
              <a:t>9/16/2022</a:t>
            </a:fld>
            <a:endParaRPr lang="en-US"/>
          </a:p>
        </p:txBody>
      </p:sp>
      <p:sp>
        <p:nvSpPr>
          <p:cNvPr id="8" name="Footer Placeholder 7"/>
          <p:cNvSpPr>
            <a:spLocks noGrp="1"/>
          </p:cNvSpPr>
          <p:nvPr>
            <p:ph type="ftr" sz="quarter" idx="11"/>
          </p:nvPr>
        </p:nvSpPr>
        <p:spPr/>
        <p:txBody>
          <a:bodyPr/>
          <a:lstStyle/>
          <a:p>
            <a:r>
              <a:rPr lang="en-US"/>
              <a:t>Steluța Dan - ENVII 2020-2021 - diagnoză &amp; concluzii - Serviciul Dezvoltare Curriculum</a:t>
            </a:r>
          </a:p>
        </p:txBody>
      </p:sp>
      <p:sp>
        <p:nvSpPr>
          <p:cNvPr id="9" name="Slide Number Placeholder 8"/>
          <p:cNvSpPr>
            <a:spLocks noGrp="1"/>
          </p:cNvSpPr>
          <p:nvPr>
            <p:ph type="sldNum" sz="quarter" idx="12"/>
          </p:nvPr>
        </p:nvSpPr>
        <p:spPr/>
        <p:txBody>
          <a:bodyPr/>
          <a:lstStyle/>
          <a:p>
            <a:fld id="{0187A3FC-4F90-4C9D-85AD-5729B1558016}" type="slidenum">
              <a:rPr lang="en-US" smtClean="0"/>
              <a:t>‹#›</a:t>
            </a:fld>
            <a:endParaRPr lang="en-US"/>
          </a:p>
        </p:txBody>
      </p:sp>
    </p:spTree>
    <p:extLst>
      <p:ext uri="{BB962C8B-B14F-4D97-AF65-F5344CB8AC3E}">
        <p14:creationId xmlns:p14="http://schemas.microsoft.com/office/powerpoint/2010/main" val="846184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A43BB03-700D-41CB-8F6D-420087BA16EF}" type="datetime1">
              <a:rPr lang="en-US" smtClean="0"/>
              <a:t>9/16/2022</a:t>
            </a:fld>
            <a:endParaRPr lang="en-US"/>
          </a:p>
        </p:txBody>
      </p:sp>
      <p:sp>
        <p:nvSpPr>
          <p:cNvPr id="4" name="Footer Placeholder 3"/>
          <p:cNvSpPr>
            <a:spLocks noGrp="1"/>
          </p:cNvSpPr>
          <p:nvPr>
            <p:ph type="ftr" sz="quarter" idx="11"/>
          </p:nvPr>
        </p:nvSpPr>
        <p:spPr/>
        <p:txBody>
          <a:bodyPr/>
          <a:lstStyle/>
          <a:p>
            <a:r>
              <a:rPr lang="en-US"/>
              <a:t>Steluța Dan - ENVII 2020-2021 - diagnoză &amp; concluzii - Serviciul Dezvoltare Curriculum</a:t>
            </a:r>
          </a:p>
        </p:txBody>
      </p:sp>
      <p:sp>
        <p:nvSpPr>
          <p:cNvPr id="5" name="Slide Number Placeholder 4"/>
          <p:cNvSpPr>
            <a:spLocks noGrp="1"/>
          </p:cNvSpPr>
          <p:nvPr>
            <p:ph type="sldNum" sz="quarter" idx="12"/>
          </p:nvPr>
        </p:nvSpPr>
        <p:spPr/>
        <p:txBody>
          <a:bodyPr/>
          <a:lstStyle/>
          <a:p>
            <a:fld id="{0187A3FC-4F90-4C9D-85AD-5729B1558016}" type="slidenum">
              <a:rPr lang="en-US" smtClean="0"/>
              <a:t>‹#›</a:t>
            </a:fld>
            <a:endParaRPr lang="en-US"/>
          </a:p>
        </p:txBody>
      </p:sp>
    </p:spTree>
    <p:extLst>
      <p:ext uri="{BB962C8B-B14F-4D97-AF65-F5344CB8AC3E}">
        <p14:creationId xmlns:p14="http://schemas.microsoft.com/office/powerpoint/2010/main" val="28638022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53AAF3-9937-4E42-84EB-2FC15532D9EA}" type="datetime1">
              <a:rPr lang="en-US" smtClean="0"/>
              <a:t>9/16/2022</a:t>
            </a:fld>
            <a:endParaRPr lang="en-US"/>
          </a:p>
        </p:txBody>
      </p:sp>
      <p:sp>
        <p:nvSpPr>
          <p:cNvPr id="3" name="Footer Placeholder 2"/>
          <p:cNvSpPr>
            <a:spLocks noGrp="1"/>
          </p:cNvSpPr>
          <p:nvPr>
            <p:ph type="ftr" sz="quarter" idx="11"/>
          </p:nvPr>
        </p:nvSpPr>
        <p:spPr/>
        <p:txBody>
          <a:bodyPr/>
          <a:lstStyle/>
          <a:p>
            <a:r>
              <a:rPr lang="en-US"/>
              <a:t>Steluța Dan - ENVII 2020-2021 - diagnoză &amp; concluzii - Serviciul Dezvoltare Curriculum</a:t>
            </a:r>
          </a:p>
        </p:txBody>
      </p:sp>
      <p:sp>
        <p:nvSpPr>
          <p:cNvPr id="4" name="Slide Number Placeholder 3"/>
          <p:cNvSpPr>
            <a:spLocks noGrp="1"/>
          </p:cNvSpPr>
          <p:nvPr>
            <p:ph type="sldNum" sz="quarter" idx="12"/>
          </p:nvPr>
        </p:nvSpPr>
        <p:spPr/>
        <p:txBody>
          <a:bodyPr/>
          <a:lstStyle/>
          <a:p>
            <a:fld id="{0187A3FC-4F90-4C9D-85AD-5729B1558016}" type="slidenum">
              <a:rPr lang="en-US" smtClean="0"/>
              <a:t>‹#›</a:t>
            </a:fld>
            <a:endParaRPr lang="en-US"/>
          </a:p>
        </p:txBody>
      </p:sp>
    </p:spTree>
    <p:extLst>
      <p:ext uri="{BB962C8B-B14F-4D97-AF65-F5344CB8AC3E}">
        <p14:creationId xmlns:p14="http://schemas.microsoft.com/office/powerpoint/2010/main" val="25471001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3E750F8-CAAA-4BCD-ABA1-92CAA8382366}" type="datetime1">
              <a:rPr lang="en-US" smtClean="0"/>
              <a:t>9/16/2022</a:t>
            </a:fld>
            <a:endParaRPr lang="en-US"/>
          </a:p>
        </p:txBody>
      </p:sp>
      <p:sp>
        <p:nvSpPr>
          <p:cNvPr id="6" name="Footer Placeholder 5"/>
          <p:cNvSpPr>
            <a:spLocks noGrp="1"/>
          </p:cNvSpPr>
          <p:nvPr>
            <p:ph type="ftr" sz="quarter" idx="11"/>
          </p:nvPr>
        </p:nvSpPr>
        <p:spPr/>
        <p:txBody>
          <a:bodyPr/>
          <a:lstStyle/>
          <a:p>
            <a:r>
              <a:rPr lang="en-US"/>
              <a:t>Steluța Dan - ENVII 2020-2021 - diagnoză &amp; concluzii - Serviciul Dezvoltare Curriculum</a:t>
            </a:r>
          </a:p>
        </p:txBody>
      </p:sp>
      <p:sp>
        <p:nvSpPr>
          <p:cNvPr id="7" name="Slide Number Placeholder 6"/>
          <p:cNvSpPr>
            <a:spLocks noGrp="1"/>
          </p:cNvSpPr>
          <p:nvPr>
            <p:ph type="sldNum" sz="quarter" idx="12"/>
          </p:nvPr>
        </p:nvSpPr>
        <p:spPr/>
        <p:txBody>
          <a:bodyPr/>
          <a:lstStyle/>
          <a:p>
            <a:fld id="{0187A3FC-4F90-4C9D-85AD-5729B1558016}" type="slidenum">
              <a:rPr lang="en-US" smtClean="0"/>
              <a:t>‹#›</a:t>
            </a:fld>
            <a:endParaRPr lang="en-US"/>
          </a:p>
        </p:txBody>
      </p:sp>
    </p:spTree>
    <p:extLst>
      <p:ext uri="{BB962C8B-B14F-4D97-AF65-F5344CB8AC3E}">
        <p14:creationId xmlns:p14="http://schemas.microsoft.com/office/powerpoint/2010/main" val="37788087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50972E47-8D4D-4F2D-8228-C67AB589E3A7}" type="datetime1">
              <a:rPr lang="en-US" smtClean="0"/>
              <a:t>9/16/2022</a:t>
            </a:fld>
            <a:endParaRPr lang="en-US"/>
          </a:p>
        </p:txBody>
      </p:sp>
      <p:sp>
        <p:nvSpPr>
          <p:cNvPr id="6" name="Footer Placeholder 5"/>
          <p:cNvSpPr>
            <a:spLocks noGrp="1"/>
          </p:cNvSpPr>
          <p:nvPr>
            <p:ph type="ftr" sz="quarter" idx="11"/>
          </p:nvPr>
        </p:nvSpPr>
        <p:spPr/>
        <p:txBody>
          <a:bodyPr/>
          <a:lstStyle/>
          <a:p>
            <a:r>
              <a:rPr lang="en-US"/>
              <a:t>Steluța Dan - ENVII 2020-2021 - diagnoză &amp; concluzii - Serviciul Dezvoltare Curriculum</a:t>
            </a:r>
          </a:p>
        </p:txBody>
      </p:sp>
      <p:sp>
        <p:nvSpPr>
          <p:cNvPr id="7" name="Slide Number Placeholder 6"/>
          <p:cNvSpPr>
            <a:spLocks noGrp="1"/>
          </p:cNvSpPr>
          <p:nvPr>
            <p:ph type="sldNum" sz="quarter" idx="12"/>
          </p:nvPr>
        </p:nvSpPr>
        <p:spPr/>
        <p:txBody>
          <a:bodyPr/>
          <a:lstStyle/>
          <a:p>
            <a:fld id="{0187A3FC-4F90-4C9D-85AD-5729B1558016}" type="slidenum">
              <a:rPr lang="en-US" smtClean="0"/>
              <a:t>‹#›</a:t>
            </a:fld>
            <a:endParaRPr lang="en-US"/>
          </a:p>
        </p:txBody>
      </p:sp>
    </p:spTree>
    <p:extLst>
      <p:ext uri="{BB962C8B-B14F-4D97-AF65-F5344CB8AC3E}">
        <p14:creationId xmlns:p14="http://schemas.microsoft.com/office/powerpoint/2010/main" val="914218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85000"/>
            <a:alpha val="45000"/>
          </a:schemeClr>
        </a:solidFill>
        <a:effectLst/>
      </p:bgPr>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01C1702F-1ACB-4317-8ADD-83E25799B661}" type="datetime1">
              <a:rPr lang="en-US" smtClean="0"/>
              <a:t>9/16/2022</a:t>
            </a:fld>
            <a:endParaRPr lang="en-US"/>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r>
              <a:rPr lang="en-US"/>
              <a:t>Steluța Dan - ENVII 2020-2021 - diagnoză &amp; concluzii - Serviciul Dezvoltare Curriculum</a:t>
            </a:r>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0187A3FC-4F90-4C9D-85AD-5729B1558016}" type="slidenum">
              <a:rPr lang="en-US" smtClean="0"/>
              <a:t>‹#›</a:t>
            </a:fld>
            <a:endParaRPr lang="en-US"/>
          </a:p>
        </p:txBody>
      </p:sp>
    </p:spTree>
    <p:extLst>
      <p:ext uri="{BB962C8B-B14F-4D97-AF65-F5344CB8AC3E}">
        <p14:creationId xmlns:p14="http://schemas.microsoft.com/office/powerpoint/2010/main" val="2169762130"/>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sldNum="0" hdr="0" dt="0"/>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chart" Target="../charts/char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10" Type="http://schemas.openxmlformats.org/officeDocument/2006/relationships/image" Target="../media/image5.png"/><Relationship Id="rId4" Type="http://schemas.openxmlformats.org/officeDocument/2006/relationships/diagramQuickStyle" Target="../diagrams/quickStyle2.xml"/><Relationship Id="rId9"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Layout" Target="../diagrams/layout3.xml"/><Relationship Id="rId7" Type="http://schemas.openxmlformats.org/officeDocument/2006/relationships/image" Target="../media/image3.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10" Type="http://schemas.openxmlformats.org/officeDocument/2006/relationships/image" Target="../media/image5.png"/><Relationship Id="rId4" Type="http://schemas.openxmlformats.org/officeDocument/2006/relationships/diagramQuickStyle" Target="../diagrams/quickStyle3.xml"/><Relationship Id="rId9"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ubiecte.edu.ro/2022/evaluarenationala/modeledesubiecte/" TargetMode="External"/><Relationship Id="rId7"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hyperlink" Target="http://subiecte.edu.ro/2022/evaluarenationala/Subiecte_si_bareme/" TargetMode="External"/><Relationship Id="rId5" Type="http://schemas.openxmlformats.org/officeDocument/2006/relationships/hyperlink" Target="http://subiecte.edu.ro/2022/simulare/simulare_en_VIII/" TargetMode="External"/><Relationship Id="rId4" Type="http://schemas.openxmlformats.org/officeDocument/2006/relationships/hyperlink" Target="https://colaborare.rocnee.eu/files/testeantrenament/2022/EN_VIII/EN_VIII_2022_Matematica/"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solidFill>
                  <a:srgbClr val="002060"/>
                </a:solidFill>
                <a:latin typeface="Bahnschrift Light" panose="020B0502040204020203" pitchFamily="34" charset="0"/>
              </a:rPr>
              <a:t>CONSF</a:t>
            </a:r>
            <a:r>
              <a:rPr lang="ro-RO" dirty="0">
                <a:solidFill>
                  <a:srgbClr val="002060"/>
                </a:solidFill>
                <a:latin typeface="Bahnschrift Light" panose="020B0502040204020203" pitchFamily="34" charset="0"/>
              </a:rPr>
              <a:t>ĂTURI NAȚIONALE</a:t>
            </a:r>
            <a:endParaRPr lang="en-US" dirty="0">
              <a:solidFill>
                <a:srgbClr val="002060"/>
              </a:solidFill>
              <a:latin typeface="Bahnschrift Light" panose="020B0502040204020203" pitchFamily="34" charset="0"/>
            </a:endParaRPr>
          </a:p>
        </p:txBody>
      </p:sp>
      <p:sp>
        <p:nvSpPr>
          <p:cNvPr id="3" name="Subtitle 2"/>
          <p:cNvSpPr>
            <a:spLocks noGrp="1"/>
          </p:cNvSpPr>
          <p:nvPr>
            <p:ph type="subTitle" idx="1"/>
          </p:nvPr>
        </p:nvSpPr>
        <p:spPr/>
        <p:txBody>
          <a:bodyPr>
            <a:normAutofit fontScale="92500" lnSpcReduction="10000"/>
          </a:bodyPr>
          <a:lstStyle/>
          <a:p>
            <a:r>
              <a:rPr lang="ro-RO" dirty="0">
                <a:latin typeface="Bahnschrift Light" panose="020B0502040204020203" pitchFamily="34" charset="0"/>
              </a:rPr>
              <a:t>DISCIPLINA: MATEMATICĂ</a:t>
            </a:r>
          </a:p>
          <a:p>
            <a:r>
              <a:rPr lang="ro-RO" dirty="0">
                <a:latin typeface="Bahnschrift Light" panose="020B0502040204020203" pitchFamily="34" charset="0"/>
              </a:rPr>
              <a:t>AN ȘCOLAR: 2021-2022</a:t>
            </a:r>
          </a:p>
          <a:p>
            <a:endParaRPr lang="ro-RO" dirty="0">
              <a:latin typeface="Bahnschrift Light" panose="020B0502040204020203" pitchFamily="34" charset="0"/>
            </a:endParaRPr>
          </a:p>
          <a:p>
            <a:r>
              <a:rPr lang="ro-RO" dirty="0">
                <a:latin typeface="Bahnschrift Light" panose="020B0502040204020203" pitchFamily="34" charset="0"/>
              </a:rPr>
              <a:t>STELUȚA DAN</a:t>
            </a:r>
          </a:p>
          <a:p>
            <a:r>
              <a:rPr lang="ro-RO" dirty="0">
                <a:latin typeface="Bahnschrift Light" panose="020B0502040204020203" pitchFamily="34" charset="0"/>
              </a:rPr>
              <a:t>SERVICIUL DEZVOLTARE CURRICULUM</a:t>
            </a:r>
            <a:endParaRPr lang="en-US" dirty="0">
              <a:latin typeface="Bahnschrift Light" panose="020B0502040204020203" pitchFamily="34" charset="0"/>
            </a:endParaRPr>
          </a:p>
        </p:txBody>
      </p:sp>
      <p:sp>
        <p:nvSpPr>
          <p:cNvPr id="4" name="TextBox 3"/>
          <p:cNvSpPr txBox="1"/>
          <p:nvPr/>
        </p:nvSpPr>
        <p:spPr>
          <a:xfrm>
            <a:off x="684212" y="6169891"/>
            <a:ext cx="2342308" cy="369332"/>
          </a:xfrm>
          <a:prstGeom prst="rect">
            <a:avLst/>
          </a:prstGeom>
          <a:noFill/>
        </p:spPr>
        <p:txBody>
          <a:bodyPr wrap="none" rtlCol="0">
            <a:spAutoFit/>
          </a:bodyPr>
          <a:lstStyle/>
          <a:p>
            <a:r>
              <a:rPr lang="en-US" dirty="0">
                <a:solidFill>
                  <a:srgbClr val="002060"/>
                </a:solidFill>
                <a:latin typeface="Bahnschrift Light" panose="020B0502040204020203" pitchFamily="34" charset="0"/>
              </a:rPr>
              <a:t>12</a:t>
            </a:r>
            <a:r>
              <a:rPr lang="ro-RO" dirty="0">
                <a:solidFill>
                  <a:srgbClr val="002060"/>
                </a:solidFill>
                <a:latin typeface="Bahnschrift Light" panose="020B0502040204020203" pitchFamily="34" charset="0"/>
              </a:rPr>
              <a:t> SEPTEMBRIE 202</a:t>
            </a:r>
            <a:r>
              <a:rPr lang="en-US" dirty="0">
                <a:solidFill>
                  <a:srgbClr val="002060"/>
                </a:solidFill>
                <a:latin typeface="Bahnschrift Light" panose="020B0502040204020203" pitchFamily="34" charset="0"/>
              </a:rPr>
              <a:t>2</a:t>
            </a:r>
          </a:p>
        </p:txBody>
      </p:sp>
      <p:pic>
        <p:nvPicPr>
          <p:cNvPr id="5" name="Picture 4"/>
          <p:cNvPicPr>
            <a:picLocks noChangeAspect="1"/>
          </p:cNvPicPr>
          <p:nvPr/>
        </p:nvPicPr>
        <p:blipFill>
          <a:blip r:embed="rId2">
            <a:clrChange>
              <a:clrFrom>
                <a:srgbClr val="FFFFFF"/>
              </a:clrFrom>
              <a:clrTo>
                <a:srgbClr val="FFFFFF">
                  <a:alpha val="0"/>
                </a:srgbClr>
              </a:clrTo>
            </a:clrChange>
          </a:blip>
          <a:stretch>
            <a:fillRect/>
          </a:stretch>
        </p:blipFill>
        <p:spPr>
          <a:xfrm>
            <a:off x="221064" y="194511"/>
            <a:ext cx="4783016" cy="2694389"/>
          </a:xfrm>
          <a:prstGeom prst="rect">
            <a:avLst/>
          </a:prstGeom>
        </p:spPr>
      </p:pic>
      <p:sp>
        <p:nvSpPr>
          <p:cNvPr id="6" name="Footer Placeholder 5"/>
          <p:cNvSpPr>
            <a:spLocks noGrp="1"/>
          </p:cNvSpPr>
          <p:nvPr>
            <p:ph type="ftr" sz="quarter" idx="11"/>
          </p:nvPr>
        </p:nvSpPr>
        <p:spPr>
          <a:xfrm>
            <a:off x="4648200" y="6492875"/>
            <a:ext cx="7543800" cy="365125"/>
          </a:xfrm>
        </p:spPr>
        <p:txBody>
          <a:bodyPr/>
          <a:lstStyle/>
          <a:p>
            <a:pPr algn="r"/>
            <a:r>
              <a:rPr lang="en-US" dirty="0" err="1"/>
              <a:t>Steluța</a:t>
            </a:r>
            <a:r>
              <a:rPr lang="en-US" dirty="0"/>
              <a:t> Dan - ENVII 2021-2022 - </a:t>
            </a:r>
            <a:r>
              <a:rPr lang="en-US" dirty="0" err="1"/>
              <a:t>diagnoză</a:t>
            </a:r>
            <a:r>
              <a:rPr lang="en-US" dirty="0"/>
              <a:t> &amp; </a:t>
            </a:r>
            <a:r>
              <a:rPr lang="en-US" dirty="0" err="1"/>
              <a:t>concluzii</a:t>
            </a:r>
            <a:r>
              <a:rPr lang="en-US" dirty="0"/>
              <a:t> - </a:t>
            </a:r>
            <a:r>
              <a:rPr lang="en-US" dirty="0" err="1"/>
              <a:t>Serviciul</a:t>
            </a:r>
            <a:r>
              <a:rPr lang="en-US" dirty="0"/>
              <a:t> </a:t>
            </a:r>
            <a:r>
              <a:rPr lang="en-US" dirty="0" err="1"/>
              <a:t>Dezvoltare</a:t>
            </a:r>
            <a:r>
              <a:rPr lang="en-US" dirty="0"/>
              <a:t> Curriculum</a:t>
            </a:r>
          </a:p>
        </p:txBody>
      </p:sp>
    </p:spTree>
    <p:extLst>
      <p:ext uri="{BB962C8B-B14F-4D97-AF65-F5344CB8AC3E}">
        <p14:creationId xmlns:p14="http://schemas.microsoft.com/office/powerpoint/2010/main" val="34985957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p:cNvPicPr>
            <a:picLocks noChangeAspect="1"/>
          </p:cNvPicPr>
          <p:nvPr/>
        </p:nvPicPr>
        <p:blipFill>
          <a:blip r:embed="rId2">
            <a:clrChange>
              <a:clrFrom>
                <a:srgbClr val="000000"/>
              </a:clrFrom>
              <a:clrTo>
                <a:srgbClr val="000000">
                  <a:alpha val="0"/>
                </a:srgbClr>
              </a:clrTo>
            </a:clrChange>
          </a:blip>
          <a:stretch>
            <a:fillRect/>
          </a:stretch>
        </p:blipFill>
        <p:spPr>
          <a:xfrm>
            <a:off x="97971" y="1789889"/>
            <a:ext cx="2619348" cy="2586606"/>
          </a:xfrm>
          <a:prstGeom prst="rect">
            <a:avLst/>
          </a:prstGeom>
        </p:spPr>
      </p:pic>
      <p:sp>
        <p:nvSpPr>
          <p:cNvPr id="2" name="Title 1"/>
          <p:cNvSpPr>
            <a:spLocks noGrp="1"/>
          </p:cNvSpPr>
          <p:nvPr>
            <p:ph type="title"/>
          </p:nvPr>
        </p:nvSpPr>
        <p:spPr>
          <a:xfrm>
            <a:off x="2461155" y="438317"/>
            <a:ext cx="7861423" cy="1104089"/>
          </a:xfrm>
        </p:spPr>
        <p:txBody>
          <a:bodyPr>
            <a:normAutofit fontScale="90000"/>
          </a:bodyPr>
          <a:lstStyle/>
          <a:p>
            <a:pPr algn="ctr"/>
            <a:r>
              <a:rPr lang="ro-RO" dirty="0">
                <a:solidFill>
                  <a:schemeClr val="bg1"/>
                </a:solidFill>
                <a:latin typeface="Bahnschrift Light" panose="020B0502040204020203" pitchFamily="34" charset="0"/>
              </a:rPr>
              <a:t>En viii   </a:t>
            </a:r>
            <a:br>
              <a:rPr lang="ro-RO" dirty="0">
                <a:solidFill>
                  <a:schemeClr val="bg1"/>
                </a:solidFill>
                <a:latin typeface="Bahnschrift Light" panose="020B0502040204020203" pitchFamily="34" charset="0"/>
              </a:rPr>
            </a:br>
            <a:r>
              <a:rPr lang="ro-RO" dirty="0">
                <a:solidFill>
                  <a:schemeClr val="bg1"/>
                </a:solidFill>
                <a:latin typeface="Bahnschrift Light" panose="020B0502040204020203" pitchFamily="34" charset="0"/>
              </a:rPr>
              <a:t>202</a:t>
            </a:r>
            <a:r>
              <a:rPr lang="en-US" dirty="0">
                <a:solidFill>
                  <a:schemeClr val="bg1"/>
                </a:solidFill>
                <a:latin typeface="Bahnschrift Light" panose="020B0502040204020203" pitchFamily="34" charset="0"/>
              </a:rPr>
              <a:t>1</a:t>
            </a:r>
            <a:r>
              <a:rPr lang="ro-RO" dirty="0">
                <a:solidFill>
                  <a:schemeClr val="bg1"/>
                </a:solidFill>
                <a:latin typeface="Bahnschrift Light" panose="020B0502040204020203" pitchFamily="34" charset="0"/>
              </a:rPr>
              <a:t>-202</a:t>
            </a:r>
            <a:r>
              <a:rPr lang="en-US" dirty="0">
                <a:solidFill>
                  <a:schemeClr val="bg1"/>
                </a:solidFill>
                <a:latin typeface="Bahnschrift Light" panose="020B0502040204020203" pitchFamily="34" charset="0"/>
              </a:rPr>
              <a:t>2</a:t>
            </a:r>
            <a:r>
              <a:rPr lang="ro-RO" dirty="0">
                <a:solidFill>
                  <a:schemeClr val="bg1"/>
                </a:solidFill>
                <a:latin typeface="Bahnschrift Light" panose="020B0502040204020203" pitchFamily="34" charset="0"/>
              </a:rPr>
              <a:t> </a:t>
            </a:r>
            <a:endParaRPr lang="en-US" dirty="0">
              <a:solidFill>
                <a:schemeClr val="bg1"/>
              </a:solidFill>
              <a:latin typeface="Bahnschrift Light" panose="020B0502040204020203" pitchFamily="34" charset="0"/>
            </a:endParaRPr>
          </a:p>
        </p:txBody>
      </p:sp>
      <p:sp>
        <p:nvSpPr>
          <p:cNvPr id="3" name="Content Placeholder 2"/>
          <p:cNvSpPr>
            <a:spLocks noGrp="1"/>
          </p:cNvSpPr>
          <p:nvPr>
            <p:ph idx="1"/>
          </p:nvPr>
        </p:nvSpPr>
        <p:spPr>
          <a:xfrm>
            <a:off x="601886" y="293436"/>
            <a:ext cx="1611517" cy="1104089"/>
          </a:xfrm>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ormAutofit/>
          </a:bodyPr>
          <a:lstStyle/>
          <a:p>
            <a:pPr marL="0" indent="0" algn="ctr">
              <a:buNone/>
            </a:pPr>
            <a:r>
              <a:rPr lang="ro-RO" dirty="0">
                <a:latin typeface="Bahnschrift Light" panose="020B0502040204020203" pitchFamily="34" charset="0"/>
              </a:rPr>
              <a:t>DIAGNOZĂ</a:t>
            </a:r>
            <a:endParaRPr lang="en-US" dirty="0">
              <a:latin typeface="Bahnschrift Light" panose="020B0502040204020203" pitchFamily="34" charset="0"/>
            </a:endParaRPr>
          </a:p>
        </p:txBody>
      </p:sp>
      <p:sp>
        <p:nvSpPr>
          <p:cNvPr id="30" name="Footer Placeholder 5"/>
          <p:cNvSpPr txBox="1">
            <a:spLocks/>
          </p:cNvSpPr>
          <p:nvPr/>
        </p:nvSpPr>
        <p:spPr>
          <a:xfrm>
            <a:off x="4648201" y="6568238"/>
            <a:ext cx="7543800" cy="289762"/>
          </a:xfrm>
          <a:prstGeom prst="rect">
            <a:avLst/>
          </a:prstGeom>
        </p:spPr>
        <p:txBody>
          <a:bodyPr vert="horz" lIns="91440" tIns="45720" rIns="91440" bIns="45720" rtlCol="0" anchor="t"/>
          <a:lstStyle>
            <a:defPPr>
              <a:defRPr lang="en-US"/>
            </a:defPPr>
            <a:lvl1pPr marL="0" algn="l" defTabSz="914400" rtl="0" eaLnBrk="1" latinLnBrk="0" hangingPunct="1">
              <a:defRPr sz="1000" b="0" i="0" kern="1200">
                <a:solidFill>
                  <a:schemeClr val="bg2">
                    <a:lumMod val="50000"/>
                  </a:schemeClr>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err="1"/>
              <a:t>Steluța</a:t>
            </a:r>
            <a:r>
              <a:rPr lang="en-US" dirty="0"/>
              <a:t> Dan - ENVII 2021-2022 - </a:t>
            </a:r>
            <a:r>
              <a:rPr lang="en-US" dirty="0" err="1"/>
              <a:t>diagnoză</a:t>
            </a:r>
            <a:r>
              <a:rPr lang="en-US" dirty="0"/>
              <a:t> &amp; </a:t>
            </a:r>
            <a:r>
              <a:rPr lang="en-US" dirty="0" err="1"/>
              <a:t>concluzii</a:t>
            </a:r>
            <a:r>
              <a:rPr lang="en-US" dirty="0"/>
              <a:t> - </a:t>
            </a:r>
            <a:r>
              <a:rPr lang="en-US" dirty="0" err="1"/>
              <a:t>Serviciul</a:t>
            </a:r>
            <a:r>
              <a:rPr lang="en-US" dirty="0"/>
              <a:t> </a:t>
            </a:r>
            <a:r>
              <a:rPr lang="en-US" dirty="0" err="1"/>
              <a:t>Dezvoltare</a:t>
            </a:r>
            <a:r>
              <a:rPr lang="en-US" dirty="0"/>
              <a:t> Curriculum</a:t>
            </a:r>
          </a:p>
        </p:txBody>
      </p:sp>
      <p:graphicFrame>
        <p:nvGraphicFramePr>
          <p:cNvPr id="10" name="Diagramă 9">
            <a:extLst>
              <a:ext uri="{FF2B5EF4-FFF2-40B4-BE49-F238E27FC236}">
                <a16:creationId xmlns:a16="http://schemas.microsoft.com/office/drawing/2014/main" id="{C12E76F6-722B-4B2B-B2A3-4CD6AD5D9BB7}"/>
              </a:ext>
            </a:extLst>
          </p:cNvPr>
          <p:cNvGraphicFramePr>
            <a:graphicFrameLocks/>
          </p:cNvGraphicFramePr>
          <p:nvPr>
            <p:extLst>
              <p:ext uri="{D42A27DB-BD31-4B8C-83A1-F6EECF244321}">
                <p14:modId xmlns:p14="http://schemas.microsoft.com/office/powerpoint/2010/main" val="1598911163"/>
              </p:ext>
            </p:extLst>
          </p:nvPr>
        </p:nvGraphicFramePr>
        <p:xfrm>
          <a:off x="490126" y="1198880"/>
          <a:ext cx="8369394" cy="536568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Tabel 5">
            <a:extLst>
              <a:ext uri="{FF2B5EF4-FFF2-40B4-BE49-F238E27FC236}">
                <a16:creationId xmlns:a16="http://schemas.microsoft.com/office/drawing/2014/main" id="{D4CD7E6B-D7EC-4E6C-90F1-65BE4E74AB55}"/>
              </a:ext>
            </a:extLst>
          </p:cNvPr>
          <p:cNvGraphicFramePr>
            <a:graphicFrameLocks noGrp="1"/>
          </p:cNvGraphicFramePr>
          <p:nvPr>
            <p:extLst>
              <p:ext uri="{D42A27DB-BD31-4B8C-83A1-F6EECF244321}">
                <p14:modId xmlns:p14="http://schemas.microsoft.com/office/powerpoint/2010/main" val="1944901002"/>
              </p:ext>
            </p:extLst>
          </p:nvPr>
        </p:nvGraphicFramePr>
        <p:xfrm>
          <a:off x="4169229" y="1803325"/>
          <a:ext cx="7924800" cy="1289050"/>
        </p:xfrm>
        <a:graphic>
          <a:graphicData uri="http://schemas.openxmlformats.org/drawingml/2006/table">
            <a:tbl>
              <a:tblPr>
                <a:tableStyleId>{5C22544A-7EE6-4342-B048-85BDC9FD1C3A}</a:tableStyleId>
              </a:tblPr>
              <a:tblGrid>
                <a:gridCol w="609600">
                  <a:extLst>
                    <a:ext uri="{9D8B030D-6E8A-4147-A177-3AD203B41FA5}">
                      <a16:colId xmlns:a16="http://schemas.microsoft.com/office/drawing/2014/main" val="39160364"/>
                    </a:ext>
                  </a:extLst>
                </a:gridCol>
                <a:gridCol w="609600">
                  <a:extLst>
                    <a:ext uri="{9D8B030D-6E8A-4147-A177-3AD203B41FA5}">
                      <a16:colId xmlns:a16="http://schemas.microsoft.com/office/drawing/2014/main" val="635661687"/>
                    </a:ext>
                  </a:extLst>
                </a:gridCol>
                <a:gridCol w="609600">
                  <a:extLst>
                    <a:ext uri="{9D8B030D-6E8A-4147-A177-3AD203B41FA5}">
                      <a16:colId xmlns:a16="http://schemas.microsoft.com/office/drawing/2014/main" val="16041466"/>
                    </a:ext>
                  </a:extLst>
                </a:gridCol>
                <a:gridCol w="609600">
                  <a:extLst>
                    <a:ext uri="{9D8B030D-6E8A-4147-A177-3AD203B41FA5}">
                      <a16:colId xmlns:a16="http://schemas.microsoft.com/office/drawing/2014/main" val="3300391687"/>
                    </a:ext>
                  </a:extLst>
                </a:gridCol>
                <a:gridCol w="609600">
                  <a:extLst>
                    <a:ext uri="{9D8B030D-6E8A-4147-A177-3AD203B41FA5}">
                      <a16:colId xmlns:a16="http://schemas.microsoft.com/office/drawing/2014/main" val="2189276980"/>
                    </a:ext>
                  </a:extLst>
                </a:gridCol>
                <a:gridCol w="609600">
                  <a:extLst>
                    <a:ext uri="{9D8B030D-6E8A-4147-A177-3AD203B41FA5}">
                      <a16:colId xmlns:a16="http://schemas.microsoft.com/office/drawing/2014/main" val="151145321"/>
                    </a:ext>
                  </a:extLst>
                </a:gridCol>
                <a:gridCol w="609600">
                  <a:extLst>
                    <a:ext uri="{9D8B030D-6E8A-4147-A177-3AD203B41FA5}">
                      <a16:colId xmlns:a16="http://schemas.microsoft.com/office/drawing/2014/main" val="1121475496"/>
                    </a:ext>
                  </a:extLst>
                </a:gridCol>
                <a:gridCol w="609600">
                  <a:extLst>
                    <a:ext uri="{9D8B030D-6E8A-4147-A177-3AD203B41FA5}">
                      <a16:colId xmlns:a16="http://schemas.microsoft.com/office/drawing/2014/main" val="3730876668"/>
                    </a:ext>
                  </a:extLst>
                </a:gridCol>
                <a:gridCol w="609600">
                  <a:extLst>
                    <a:ext uri="{9D8B030D-6E8A-4147-A177-3AD203B41FA5}">
                      <a16:colId xmlns:a16="http://schemas.microsoft.com/office/drawing/2014/main" val="1055588447"/>
                    </a:ext>
                  </a:extLst>
                </a:gridCol>
                <a:gridCol w="609600">
                  <a:extLst>
                    <a:ext uri="{9D8B030D-6E8A-4147-A177-3AD203B41FA5}">
                      <a16:colId xmlns:a16="http://schemas.microsoft.com/office/drawing/2014/main" val="1838520055"/>
                    </a:ext>
                  </a:extLst>
                </a:gridCol>
                <a:gridCol w="609600">
                  <a:extLst>
                    <a:ext uri="{9D8B030D-6E8A-4147-A177-3AD203B41FA5}">
                      <a16:colId xmlns:a16="http://schemas.microsoft.com/office/drawing/2014/main" val="3849113920"/>
                    </a:ext>
                  </a:extLst>
                </a:gridCol>
                <a:gridCol w="609600">
                  <a:extLst>
                    <a:ext uri="{9D8B030D-6E8A-4147-A177-3AD203B41FA5}">
                      <a16:colId xmlns:a16="http://schemas.microsoft.com/office/drawing/2014/main" val="2044294144"/>
                    </a:ext>
                  </a:extLst>
                </a:gridCol>
                <a:gridCol w="609600">
                  <a:extLst>
                    <a:ext uri="{9D8B030D-6E8A-4147-A177-3AD203B41FA5}">
                      <a16:colId xmlns:a16="http://schemas.microsoft.com/office/drawing/2014/main" val="1070942997"/>
                    </a:ext>
                  </a:extLst>
                </a:gridCol>
              </a:tblGrid>
              <a:tr h="368300">
                <a:tc>
                  <a:txBody>
                    <a:bodyPr/>
                    <a:lstStyle/>
                    <a:p>
                      <a:pPr algn="ctr" fontAlgn="b"/>
                      <a:r>
                        <a:rPr lang="ro-RO" sz="1100" u="none" strike="noStrike" dirty="0">
                          <a:effectLst/>
                        </a:rPr>
                        <a:t>AN</a:t>
                      </a:r>
                      <a:endParaRPr lang="ro-RO"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  %             1-4.99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 %             5-5.49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   %          5.5-5.99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   %          6-6.49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   %          6.5-6.99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 %            7-7.49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  %          7.5-7.99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 %             8-8.49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  %          8.5-8.99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  %            9 -9.49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  %          9.5-9.99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10</a:t>
                      </a:r>
                      <a:endParaRPr lang="ro-RO"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796045833"/>
                  </a:ext>
                </a:extLst>
              </a:tr>
              <a:tr h="184150">
                <a:tc>
                  <a:txBody>
                    <a:bodyPr/>
                    <a:lstStyle/>
                    <a:p>
                      <a:pPr algn="ctr" fontAlgn="b"/>
                      <a:r>
                        <a:rPr lang="ro-RO" sz="1100" u="none" strike="noStrike">
                          <a:effectLst/>
                        </a:rPr>
                        <a:t>2018</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26.42%</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7.14%</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7.71%</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8.39%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8.90%</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8.97%</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8.21%</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7.39%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6.55%</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5.88%</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4.20%</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0.24%</a:t>
                      </a:r>
                      <a:endParaRPr lang="ro-RO"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2554472"/>
                  </a:ext>
                </a:extLst>
              </a:tr>
              <a:tr h="184150">
                <a:tc>
                  <a:txBody>
                    <a:bodyPr/>
                    <a:lstStyle/>
                    <a:p>
                      <a:pPr algn="ctr" fontAlgn="b"/>
                      <a:r>
                        <a:rPr lang="ro-RO" sz="1100" u="none" strike="noStrike">
                          <a:effectLst/>
                        </a:rPr>
                        <a:t>2019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26.76%</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7.07%</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7.40%</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7.85%</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8.30%</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8.53%</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8.35%</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7.90%</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6.94%</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6.18%</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4.40%</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0.31%</a:t>
                      </a:r>
                      <a:endParaRPr lang="ro-RO"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691615871"/>
                  </a:ext>
                </a:extLst>
              </a:tr>
              <a:tr h="184150">
                <a:tc>
                  <a:txBody>
                    <a:bodyPr/>
                    <a:lstStyle/>
                    <a:p>
                      <a:pPr algn="ctr" fontAlgn="b"/>
                      <a:r>
                        <a:rPr lang="ro-RO" sz="1100" u="none" strike="noStrike">
                          <a:effectLst/>
                        </a:rPr>
                        <a:t>2020</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23.84%</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4.93%</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5.27%</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5.78%</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6.74%</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8.18%</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9.35%</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10.19%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9.76%</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9.02%</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6.38%</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0.56%</a:t>
                      </a:r>
                      <a:endParaRPr lang="ro-RO"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505554408"/>
                  </a:ext>
                </a:extLst>
              </a:tr>
              <a:tr h="184150">
                <a:tc>
                  <a:txBody>
                    <a:bodyPr/>
                    <a:lstStyle/>
                    <a:p>
                      <a:pPr algn="ctr" fontAlgn="b"/>
                      <a:r>
                        <a:rPr lang="ro-RO" sz="1100" u="none" strike="noStrike">
                          <a:effectLst/>
                        </a:rPr>
                        <a:t>2021</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23.16%</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8.04%</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8.13%</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8.01%</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8.08%</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8.03%</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7.98%</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8.04%</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8.13%</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8.23%</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4.07%</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0.11%</a:t>
                      </a:r>
                      <a:endParaRPr lang="ro-RO"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187924118"/>
                  </a:ext>
                </a:extLst>
              </a:tr>
              <a:tr h="184150">
                <a:tc>
                  <a:txBody>
                    <a:bodyPr/>
                    <a:lstStyle/>
                    <a:p>
                      <a:pPr algn="ctr" fontAlgn="b"/>
                      <a:r>
                        <a:rPr lang="ro-RO" sz="1100" u="none" strike="noStrike">
                          <a:effectLst/>
                        </a:rPr>
                        <a:t>2022</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17.64%</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7.26%</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7.99%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8.51%</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8.44%</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8.43%</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8.42%</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8.97%</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9.55%</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9.42%</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5.22%</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dirty="0">
                          <a:effectLst/>
                        </a:rPr>
                        <a:t>0.16%</a:t>
                      </a:r>
                      <a:endParaRPr lang="ro-RO" sz="11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03781477"/>
                  </a:ext>
                </a:extLst>
              </a:tr>
            </a:tbl>
          </a:graphicData>
        </a:graphic>
      </p:graphicFrame>
    </p:spTree>
    <p:extLst>
      <p:ext uri="{BB962C8B-B14F-4D97-AF65-F5344CB8AC3E}">
        <p14:creationId xmlns:p14="http://schemas.microsoft.com/office/powerpoint/2010/main" val="8243687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p:cNvPicPr>
            <a:picLocks noChangeAspect="1"/>
          </p:cNvPicPr>
          <p:nvPr/>
        </p:nvPicPr>
        <p:blipFill>
          <a:blip r:embed="rId2">
            <a:clrChange>
              <a:clrFrom>
                <a:srgbClr val="000000"/>
              </a:clrFrom>
              <a:clrTo>
                <a:srgbClr val="000000">
                  <a:alpha val="0"/>
                </a:srgbClr>
              </a:clrTo>
            </a:clrChange>
          </a:blip>
          <a:stretch>
            <a:fillRect/>
          </a:stretch>
        </p:blipFill>
        <p:spPr>
          <a:xfrm>
            <a:off x="97971" y="1789889"/>
            <a:ext cx="2619348" cy="2586606"/>
          </a:xfrm>
          <a:prstGeom prst="rect">
            <a:avLst/>
          </a:prstGeom>
        </p:spPr>
      </p:pic>
      <p:sp>
        <p:nvSpPr>
          <p:cNvPr id="2" name="Title 1"/>
          <p:cNvSpPr>
            <a:spLocks noGrp="1"/>
          </p:cNvSpPr>
          <p:nvPr>
            <p:ph type="title"/>
          </p:nvPr>
        </p:nvSpPr>
        <p:spPr>
          <a:xfrm>
            <a:off x="2461155" y="438317"/>
            <a:ext cx="7861423" cy="1104089"/>
          </a:xfrm>
        </p:spPr>
        <p:txBody>
          <a:bodyPr>
            <a:normAutofit fontScale="90000"/>
          </a:bodyPr>
          <a:lstStyle/>
          <a:p>
            <a:pPr algn="ctr"/>
            <a:r>
              <a:rPr lang="ro-RO" dirty="0">
                <a:solidFill>
                  <a:schemeClr val="bg1"/>
                </a:solidFill>
                <a:latin typeface="Bahnschrift Light" panose="020B0502040204020203" pitchFamily="34" charset="0"/>
              </a:rPr>
              <a:t>En viii</a:t>
            </a:r>
            <a:br>
              <a:rPr lang="ro-RO" dirty="0">
                <a:solidFill>
                  <a:schemeClr val="bg1"/>
                </a:solidFill>
                <a:latin typeface="Bahnschrift Light" panose="020B0502040204020203" pitchFamily="34" charset="0"/>
              </a:rPr>
            </a:br>
            <a:r>
              <a:rPr lang="ro-RO" dirty="0">
                <a:solidFill>
                  <a:schemeClr val="bg1"/>
                </a:solidFill>
                <a:latin typeface="Bahnschrift Light" panose="020B0502040204020203" pitchFamily="34" charset="0"/>
              </a:rPr>
              <a:t>202</a:t>
            </a:r>
            <a:r>
              <a:rPr lang="en-US" dirty="0">
                <a:solidFill>
                  <a:schemeClr val="bg1"/>
                </a:solidFill>
                <a:latin typeface="Bahnschrift Light" panose="020B0502040204020203" pitchFamily="34" charset="0"/>
              </a:rPr>
              <a:t>1</a:t>
            </a:r>
            <a:r>
              <a:rPr lang="ro-RO" dirty="0">
                <a:solidFill>
                  <a:schemeClr val="bg1"/>
                </a:solidFill>
                <a:latin typeface="Bahnschrift Light" panose="020B0502040204020203" pitchFamily="34" charset="0"/>
              </a:rPr>
              <a:t>-202</a:t>
            </a:r>
            <a:r>
              <a:rPr lang="en-US" dirty="0">
                <a:solidFill>
                  <a:schemeClr val="bg1"/>
                </a:solidFill>
                <a:latin typeface="Bahnschrift Light" panose="020B0502040204020203" pitchFamily="34" charset="0"/>
              </a:rPr>
              <a:t>2</a:t>
            </a:r>
            <a:r>
              <a:rPr lang="ro-RO" dirty="0">
                <a:solidFill>
                  <a:schemeClr val="bg1"/>
                </a:solidFill>
                <a:latin typeface="Bahnschrift Light" panose="020B0502040204020203" pitchFamily="34" charset="0"/>
              </a:rPr>
              <a:t> </a:t>
            </a:r>
            <a:endParaRPr lang="en-US" dirty="0">
              <a:solidFill>
                <a:schemeClr val="bg1"/>
              </a:solidFill>
              <a:latin typeface="Bahnschrift Light" panose="020B0502040204020203" pitchFamily="34" charset="0"/>
            </a:endParaRPr>
          </a:p>
        </p:txBody>
      </p:sp>
      <p:sp>
        <p:nvSpPr>
          <p:cNvPr id="3" name="Content Placeholder 2"/>
          <p:cNvSpPr>
            <a:spLocks noGrp="1"/>
          </p:cNvSpPr>
          <p:nvPr>
            <p:ph idx="1"/>
          </p:nvPr>
        </p:nvSpPr>
        <p:spPr>
          <a:xfrm>
            <a:off x="601886" y="293436"/>
            <a:ext cx="1611517" cy="1104089"/>
          </a:xfrm>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ormAutofit/>
          </a:bodyPr>
          <a:lstStyle/>
          <a:p>
            <a:pPr marL="0" indent="0" algn="ctr">
              <a:buNone/>
            </a:pPr>
            <a:r>
              <a:rPr lang="ro-RO" dirty="0">
                <a:latin typeface="Bahnschrift Light" panose="020B0502040204020203" pitchFamily="34" charset="0"/>
              </a:rPr>
              <a:t>DIAGNOZĂ</a:t>
            </a:r>
            <a:endParaRPr lang="en-US" dirty="0">
              <a:latin typeface="Bahnschrift Light" panose="020B0502040204020203" pitchFamily="34" charset="0"/>
            </a:endParaRPr>
          </a:p>
        </p:txBody>
      </p:sp>
      <p:sp>
        <p:nvSpPr>
          <p:cNvPr id="30" name="Footer Placeholder 5"/>
          <p:cNvSpPr txBox="1">
            <a:spLocks/>
          </p:cNvSpPr>
          <p:nvPr/>
        </p:nvSpPr>
        <p:spPr>
          <a:xfrm>
            <a:off x="4648201" y="6568238"/>
            <a:ext cx="7543800" cy="289762"/>
          </a:xfrm>
          <a:prstGeom prst="rect">
            <a:avLst/>
          </a:prstGeom>
        </p:spPr>
        <p:txBody>
          <a:bodyPr vert="horz" lIns="91440" tIns="45720" rIns="91440" bIns="45720" rtlCol="0" anchor="t"/>
          <a:lstStyle>
            <a:defPPr>
              <a:defRPr lang="en-US"/>
            </a:defPPr>
            <a:lvl1pPr marL="0" algn="l" defTabSz="914400" rtl="0" eaLnBrk="1" latinLnBrk="0" hangingPunct="1">
              <a:defRPr sz="1000" b="0" i="0" kern="1200">
                <a:solidFill>
                  <a:schemeClr val="bg2">
                    <a:lumMod val="50000"/>
                  </a:schemeClr>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err="1"/>
              <a:t>Steluța</a:t>
            </a:r>
            <a:r>
              <a:rPr lang="en-US" dirty="0"/>
              <a:t> Dan - ENVII 2021-2022 - </a:t>
            </a:r>
            <a:r>
              <a:rPr lang="en-US" dirty="0" err="1"/>
              <a:t>diagnoză</a:t>
            </a:r>
            <a:r>
              <a:rPr lang="en-US" dirty="0"/>
              <a:t> &amp; </a:t>
            </a:r>
            <a:r>
              <a:rPr lang="en-US" dirty="0" err="1"/>
              <a:t>concluzii</a:t>
            </a:r>
            <a:r>
              <a:rPr lang="en-US" dirty="0"/>
              <a:t> - </a:t>
            </a:r>
            <a:r>
              <a:rPr lang="en-US" dirty="0" err="1"/>
              <a:t>Serviciul</a:t>
            </a:r>
            <a:r>
              <a:rPr lang="en-US" dirty="0"/>
              <a:t> </a:t>
            </a:r>
            <a:r>
              <a:rPr lang="en-US" dirty="0" err="1"/>
              <a:t>Dezvoltare</a:t>
            </a:r>
            <a:r>
              <a:rPr lang="en-US" dirty="0"/>
              <a:t> Curriculum</a:t>
            </a:r>
          </a:p>
        </p:txBody>
      </p:sp>
      <p:graphicFrame>
        <p:nvGraphicFramePr>
          <p:cNvPr id="5" name="Tabel 4">
            <a:extLst>
              <a:ext uri="{FF2B5EF4-FFF2-40B4-BE49-F238E27FC236}">
                <a16:creationId xmlns:a16="http://schemas.microsoft.com/office/drawing/2014/main" id="{66884A82-55D5-477D-A5FC-8D9113716FE8}"/>
              </a:ext>
            </a:extLst>
          </p:cNvPr>
          <p:cNvGraphicFramePr>
            <a:graphicFrameLocks noGrp="1"/>
          </p:cNvGraphicFramePr>
          <p:nvPr>
            <p:extLst>
              <p:ext uri="{D42A27DB-BD31-4B8C-83A1-F6EECF244321}">
                <p14:modId xmlns:p14="http://schemas.microsoft.com/office/powerpoint/2010/main" val="2624670167"/>
              </p:ext>
            </p:extLst>
          </p:nvPr>
        </p:nvGraphicFramePr>
        <p:xfrm>
          <a:off x="4193178" y="1789889"/>
          <a:ext cx="7924800" cy="1473200"/>
        </p:xfrm>
        <a:graphic>
          <a:graphicData uri="http://schemas.openxmlformats.org/drawingml/2006/table">
            <a:tbl>
              <a:tblPr>
                <a:tableStyleId>{5C22544A-7EE6-4342-B048-85BDC9FD1C3A}</a:tableStyleId>
              </a:tblPr>
              <a:tblGrid>
                <a:gridCol w="609600">
                  <a:extLst>
                    <a:ext uri="{9D8B030D-6E8A-4147-A177-3AD203B41FA5}">
                      <a16:colId xmlns:a16="http://schemas.microsoft.com/office/drawing/2014/main" val="2705194019"/>
                    </a:ext>
                  </a:extLst>
                </a:gridCol>
                <a:gridCol w="609600">
                  <a:extLst>
                    <a:ext uri="{9D8B030D-6E8A-4147-A177-3AD203B41FA5}">
                      <a16:colId xmlns:a16="http://schemas.microsoft.com/office/drawing/2014/main" val="482877749"/>
                    </a:ext>
                  </a:extLst>
                </a:gridCol>
                <a:gridCol w="609600">
                  <a:extLst>
                    <a:ext uri="{9D8B030D-6E8A-4147-A177-3AD203B41FA5}">
                      <a16:colId xmlns:a16="http://schemas.microsoft.com/office/drawing/2014/main" val="1053836946"/>
                    </a:ext>
                  </a:extLst>
                </a:gridCol>
                <a:gridCol w="609600">
                  <a:extLst>
                    <a:ext uri="{9D8B030D-6E8A-4147-A177-3AD203B41FA5}">
                      <a16:colId xmlns:a16="http://schemas.microsoft.com/office/drawing/2014/main" val="3277406016"/>
                    </a:ext>
                  </a:extLst>
                </a:gridCol>
                <a:gridCol w="609600">
                  <a:extLst>
                    <a:ext uri="{9D8B030D-6E8A-4147-A177-3AD203B41FA5}">
                      <a16:colId xmlns:a16="http://schemas.microsoft.com/office/drawing/2014/main" val="3864750957"/>
                    </a:ext>
                  </a:extLst>
                </a:gridCol>
                <a:gridCol w="609600">
                  <a:extLst>
                    <a:ext uri="{9D8B030D-6E8A-4147-A177-3AD203B41FA5}">
                      <a16:colId xmlns:a16="http://schemas.microsoft.com/office/drawing/2014/main" val="2624267229"/>
                    </a:ext>
                  </a:extLst>
                </a:gridCol>
                <a:gridCol w="609600">
                  <a:extLst>
                    <a:ext uri="{9D8B030D-6E8A-4147-A177-3AD203B41FA5}">
                      <a16:colId xmlns:a16="http://schemas.microsoft.com/office/drawing/2014/main" val="2638650726"/>
                    </a:ext>
                  </a:extLst>
                </a:gridCol>
                <a:gridCol w="609600">
                  <a:extLst>
                    <a:ext uri="{9D8B030D-6E8A-4147-A177-3AD203B41FA5}">
                      <a16:colId xmlns:a16="http://schemas.microsoft.com/office/drawing/2014/main" val="3436043917"/>
                    </a:ext>
                  </a:extLst>
                </a:gridCol>
                <a:gridCol w="609600">
                  <a:extLst>
                    <a:ext uri="{9D8B030D-6E8A-4147-A177-3AD203B41FA5}">
                      <a16:colId xmlns:a16="http://schemas.microsoft.com/office/drawing/2014/main" val="4281829144"/>
                    </a:ext>
                  </a:extLst>
                </a:gridCol>
                <a:gridCol w="609600">
                  <a:extLst>
                    <a:ext uri="{9D8B030D-6E8A-4147-A177-3AD203B41FA5}">
                      <a16:colId xmlns:a16="http://schemas.microsoft.com/office/drawing/2014/main" val="1621683150"/>
                    </a:ext>
                  </a:extLst>
                </a:gridCol>
                <a:gridCol w="609600">
                  <a:extLst>
                    <a:ext uri="{9D8B030D-6E8A-4147-A177-3AD203B41FA5}">
                      <a16:colId xmlns:a16="http://schemas.microsoft.com/office/drawing/2014/main" val="2963520996"/>
                    </a:ext>
                  </a:extLst>
                </a:gridCol>
                <a:gridCol w="609600">
                  <a:extLst>
                    <a:ext uri="{9D8B030D-6E8A-4147-A177-3AD203B41FA5}">
                      <a16:colId xmlns:a16="http://schemas.microsoft.com/office/drawing/2014/main" val="2881046990"/>
                    </a:ext>
                  </a:extLst>
                </a:gridCol>
                <a:gridCol w="609600">
                  <a:extLst>
                    <a:ext uri="{9D8B030D-6E8A-4147-A177-3AD203B41FA5}">
                      <a16:colId xmlns:a16="http://schemas.microsoft.com/office/drawing/2014/main" val="2004449491"/>
                    </a:ext>
                  </a:extLst>
                </a:gridCol>
              </a:tblGrid>
              <a:tr h="184150">
                <a:tc gridSpan="13">
                  <a:txBody>
                    <a:bodyPr/>
                    <a:lstStyle/>
                    <a:p>
                      <a:pPr algn="l" fontAlgn="b"/>
                      <a:r>
                        <a:rPr lang="it-IT" sz="1100" u="none" strike="noStrike" dirty="0">
                          <a:effectLst/>
                        </a:rPr>
                        <a:t>Distribuția notelor la matematică- situație comparativă 2018- 2022</a:t>
                      </a:r>
                      <a:endParaRPr lang="it-IT" sz="1100" b="0" i="0" u="none" strike="noStrike" dirty="0">
                        <a:solidFill>
                          <a:srgbClr val="000000"/>
                        </a:solidFill>
                        <a:effectLst/>
                        <a:latin typeface="Calibri" panose="020F0502020204030204" pitchFamily="34" charset="0"/>
                      </a:endParaRPr>
                    </a:p>
                  </a:txBody>
                  <a:tcPr marL="0" marR="0" marT="0" marB="0" anchor="b"/>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extLst>
                  <a:ext uri="{0D108BD9-81ED-4DB2-BD59-A6C34878D82A}">
                    <a16:rowId xmlns:a16="http://schemas.microsoft.com/office/drawing/2014/main" val="1579174978"/>
                  </a:ext>
                </a:extLst>
              </a:tr>
              <a:tr h="368300">
                <a:tc>
                  <a:txBody>
                    <a:bodyPr/>
                    <a:lstStyle/>
                    <a:p>
                      <a:pPr algn="ctr" fontAlgn="b"/>
                      <a:r>
                        <a:rPr lang="ro-RO" sz="1100" u="none" strike="noStrike">
                          <a:effectLst/>
                        </a:rPr>
                        <a:t>AN</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  %             1-4.99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 %             5-5.49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   %          5.5-5.99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   %          6-6.49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   %          6.5-6.99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 %            7-7.49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  %          7.5-7.99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 %             8-8.49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  %          8.5-8.99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  %            9 -9.49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  %          9.5-9.99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ro-RO" sz="1100" u="none" strike="noStrike">
                          <a:effectLst/>
                        </a:rPr>
                        <a:t>10</a:t>
                      </a:r>
                      <a:endParaRPr lang="ro-RO"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457629542"/>
                  </a:ext>
                </a:extLst>
              </a:tr>
              <a:tr h="184150">
                <a:tc>
                  <a:txBody>
                    <a:bodyPr/>
                    <a:lstStyle/>
                    <a:p>
                      <a:pPr algn="ctr" fontAlgn="b"/>
                      <a:r>
                        <a:rPr lang="ro-RO" sz="1100" u="none" strike="noStrike">
                          <a:effectLst/>
                        </a:rPr>
                        <a:t>2018</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38.57%</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11.10%</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9.15%</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7.86%</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6.27%</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5.57%</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4.72%</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4.48%</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3.86%</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3.77%</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3.28%</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1.37%</a:t>
                      </a:r>
                      <a:endParaRPr lang="ro-RO"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255818319"/>
                  </a:ext>
                </a:extLst>
              </a:tr>
              <a:tr h="184150">
                <a:tc>
                  <a:txBody>
                    <a:bodyPr/>
                    <a:lstStyle/>
                    <a:p>
                      <a:pPr algn="ctr" fontAlgn="b"/>
                      <a:r>
                        <a:rPr lang="ro-RO" sz="1100" u="none" strike="noStrike">
                          <a:effectLst/>
                        </a:rPr>
                        <a:t>2019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37.22%</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10.34%</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7.93%</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7.67%</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7.12%</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6.21%</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5.26%</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4.89%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4.31%</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4.05%</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3.22%</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1.78%</a:t>
                      </a:r>
                      <a:endParaRPr lang="ro-RO"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706072254"/>
                  </a:ext>
                </a:extLst>
              </a:tr>
              <a:tr h="184150">
                <a:tc>
                  <a:txBody>
                    <a:bodyPr/>
                    <a:lstStyle/>
                    <a:p>
                      <a:pPr algn="ctr" fontAlgn="b"/>
                      <a:r>
                        <a:rPr lang="ro-RO" sz="1100" u="none" strike="noStrike">
                          <a:effectLst/>
                        </a:rPr>
                        <a:t>2020</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29.83%</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5.74%</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5.27%</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6.59%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8.65%</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9.54%</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8.43%</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7.29%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6.02%</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6.06%</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4.49%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2.07%</a:t>
                      </a:r>
                      <a:endParaRPr lang="ro-RO"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44310963"/>
                  </a:ext>
                </a:extLst>
              </a:tr>
              <a:tr h="184150">
                <a:tc>
                  <a:txBody>
                    <a:bodyPr/>
                    <a:lstStyle/>
                    <a:p>
                      <a:pPr algn="ctr" fontAlgn="b"/>
                      <a:r>
                        <a:rPr lang="ro-RO" sz="1100" u="none" strike="noStrike">
                          <a:effectLst/>
                        </a:rPr>
                        <a:t>2021</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32.57%</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8.30%</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6.94%</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7.03%</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6.67%</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6.58%</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5.84%</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6.03%</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6.27%</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7.19%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5.36%</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1.22%</a:t>
                      </a:r>
                      <a:endParaRPr lang="ro-RO"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018251445"/>
                  </a:ext>
                </a:extLst>
              </a:tr>
              <a:tr h="184150">
                <a:tc>
                  <a:txBody>
                    <a:bodyPr/>
                    <a:lstStyle/>
                    <a:p>
                      <a:pPr algn="ctr" fontAlgn="b"/>
                      <a:r>
                        <a:rPr lang="ro-RO" sz="1100" u="none" strike="noStrike">
                          <a:effectLst/>
                        </a:rPr>
                        <a:t>2022</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dirty="0">
                          <a:effectLst/>
                        </a:rPr>
                        <a:t>22.46%</a:t>
                      </a:r>
                      <a:endParaRPr lang="ro-RO" sz="1100" b="0" i="0" u="none" strike="noStrike" dirty="0">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9.10%</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8.69%</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8.65%</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7.70%</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7.56%</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6.77%</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7.06%</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7.42%</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7.48%</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a:effectLst/>
                        </a:rPr>
                        <a:t>5.06%</a:t>
                      </a:r>
                      <a:endParaRPr lang="ro-RO"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ro-RO" sz="1100" u="none" strike="noStrike" dirty="0">
                          <a:effectLst/>
                        </a:rPr>
                        <a:t>2.04%</a:t>
                      </a:r>
                      <a:endParaRPr lang="ro-RO" sz="11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838563746"/>
                  </a:ext>
                </a:extLst>
              </a:tr>
            </a:tbl>
          </a:graphicData>
        </a:graphic>
      </p:graphicFrame>
      <p:graphicFrame>
        <p:nvGraphicFramePr>
          <p:cNvPr id="11" name="Diagramă 10">
            <a:extLst>
              <a:ext uri="{FF2B5EF4-FFF2-40B4-BE49-F238E27FC236}">
                <a16:creationId xmlns:a16="http://schemas.microsoft.com/office/drawing/2014/main" id="{AFFDF8DE-9393-4FDF-9A09-500EA29C28B6}"/>
              </a:ext>
            </a:extLst>
          </p:cNvPr>
          <p:cNvGraphicFramePr>
            <a:graphicFrameLocks/>
          </p:cNvGraphicFramePr>
          <p:nvPr>
            <p:extLst>
              <p:ext uri="{D42A27DB-BD31-4B8C-83A1-F6EECF244321}">
                <p14:modId xmlns:p14="http://schemas.microsoft.com/office/powerpoint/2010/main" val="861653064"/>
              </p:ext>
            </p:extLst>
          </p:nvPr>
        </p:nvGraphicFramePr>
        <p:xfrm>
          <a:off x="673416" y="2306320"/>
          <a:ext cx="8358823" cy="42582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100534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p:cNvPicPr>
            <a:picLocks noChangeAspect="1"/>
          </p:cNvPicPr>
          <p:nvPr/>
        </p:nvPicPr>
        <p:blipFill>
          <a:blip r:embed="rId2">
            <a:clrChange>
              <a:clrFrom>
                <a:srgbClr val="000000"/>
              </a:clrFrom>
              <a:clrTo>
                <a:srgbClr val="000000">
                  <a:alpha val="0"/>
                </a:srgbClr>
              </a:clrTo>
            </a:clrChange>
          </a:blip>
          <a:stretch>
            <a:fillRect/>
          </a:stretch>
        </p:blipFill>
        <p:spPr>
          <a:xfrm>
            <a:off x="166927" y="3504103"/>
            <a:ext cx="1611073" cy="1590934"/>
          </a:xfrm>
          <a:prstGeom prst="rect">
            <a:avLst/>
          </a:prstGeom>
        </p:spPr>
      </p:pic>
      <p:sp>
        <p:nvSpPr>
          <p:cNvPr id="2" name="Title 1"/>
          <p:cNvSpPr>
            <a:spLocks noGrp="1"/>
          </p:cNvSpPr>
          <p:nvPr>
            <p:ph type="title"/>
          </p:nvPr>
        </p:nvSpPr>
        <p:spPr>
          <a:xfrm>
            <a:off x="2420515" y="197441"/>
            <a:ext cx="7861423" cy="1104089"/>
          </a:xfrm>
        </p:spPr>
        <p:txBody>
          <a:bodyPr>
            <a:normAutofit fontScale="90000"/>
          </a:bodyPr>
          <a:lstStyle/>
          <a:p>
            <a:pPr algn="ctr"/>
            <a:r>
              <a:rPr lang="ro-RO" dirty="0">
                <a:solidFill>
                  <a:schemeClr val="bg1"/>
                </a:solidFill>
                <a:latin typeface="Bahnschrift Light" panose="020B0502040204020203" pitchFamily="34" charset="0"/>
              </a:rPr>
              <a:t>En viii</a:t>
            </a:r>
            <a:br>
              <a:rPr lang="ro-RO" dirty="0">
                <a:solidFill>
                  <a:schemeClr val="bg1"/>
                </a:solidFill>
                <a:latin typeface="Bahnschrift Light" panose="020B0502040204020203" pitchFamily="34" charset="0"/>
              </a:rPr>
            </a:br>
            <a:r>
              <a:rPr lang="ro-RO" dirty="0">
                <a:solidFill>
                  <a:schemeClr val="bg1"/>
                </a:solidFill>
                <a:latin typeface="Bahnschrift Light" panose="020B0502040204020203" pitchFamily="34" charset="0"/>
              </a:rPr>
              <a:t>202</a:t>
            </a:r>
            <a:r>
              <a:rPr lang="en-US" dirty="0">
                <a:solidFill>
                  <a:schemeClr val="bg1"/>
                </a:solidFill>
                <a:latin typeface="Bahnschrift Light" panose="020B0502040204020203" pitchFamily="34" charset="0"/>
              </a:rPr>
              <a:t>1</a:t>
            </a:r>
            <a:r>
              <a:rPr lang="ro-RO" dirty="0">
                <a:solidFill>
                  <a:schemeClr val="bg1"/>
                </a:solidFill>
                <a:latin typeface="Bahnschrift Light" panose="020B0502040204020203" pitchFamily="34" charset="0"/>
              </a:rPr>
              <a:t>-202</a:t>
            </a:r>
            <a:r>
              <a:rPr lang="en-US" dirty="0">
                <a:solidFill>
                  <a:schemeClr val="bg1"/>
                </a:solidFill>
                <a:latin typeface="Bahnschrift Light" panose="020B0502040204020203" pitchFamily="34" charset="0"/>
              </a:rPr>
              <a:t>2</a:t>
            </a:r>
            <a:r>
              <a:rPr lang="ro-RO" dirty="0">
                <a:solidFill>
                  <a:schemeClr val="bg1"/>
                </a:solidFill>
                <a:latin typeface="Bahnschrift Light" panose="020B0502040204020203" pitchFamily="34" charset="0"/>
              </a:rPr>
              <a:t> </a:t>
            </a:r>
            <a:endParaRPr lang="en-US" dirty="0">
              <a:solidFill>
                <a:schemeClr val="bg1"/>
              </a:solidFill>
              <a:latin typeface="Bahnschrift Light" panose="020B0502040204020203" pitchFamily="34" charset="0"/>
            </a:endParaRPr>
          </a:p>
        </p:txBody>
      </p:sp>
      <p:sp>
        <p:nvSpPr>
          <p:cNvPr id="3" name="Content Placeholder 2"/>
          <p:cNvSpPr>
            <a:spLocks noGrp="1"/>
          </p:cNvSpPr>
          <p:nvPr>
            <p:ph idx="1"/>
          </p:nvPr>
        </p:nvSpPr>
        <p:spPr>
          <a:xfrm>
            <a:off x="601886" y="293436"/>
            <a:ext cx="1611517" cy="1104089"/>
          </a:xfrm>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ormAutofit/>
          </a:bodyPr>
          <a:lstStyle/>
          <a:p>
            <a:pPr marL="0" indent="0" algn="ctr">
              <a:buNone/>
            </a:pPr>
            <a:r>
              <a:rPr lang="ro-RO" dirty="0">
                <a:latin typeface="Bahnschrift Light" panose="020B0502040204020203" pitchFamily="34" charset="0"/>
              </a:rPr>
              <a:t>DIAGNOZĂ</a:t>
            </a:r>
            <a:endParaRPr lang="en-US" dirty="0">
              <a:latin typeface="Bahnschrift Light" panose="020B0502040204020203" pitchFamily="34" charset="0"/>
            </a:endParaRPr>
          </a:p>
        </p:txBody>
      </p:sp>
      <p:sp>
        <p:nvSpPr>
          <p:cNvPr id="30" name="Footer Placeholder 5"/>
          <p:cNvSpPr txBox="1">
            <a:spLocks/>
          </p:cNvSpPr>
          <p:nvPr/>
        </p:nvSpPr>
        <p:spPr>
          <a:xfrm>
            <a:off x="4648201" y="6568238"/>
            <a:ext cx="7543800" cy="289762"/>
          </a:xfrm>
          <a:prstGeom prst="rect">
            <a:avLst/>
          </a:prstGeom>
        </p:spPr>
        <p:txBody>
          <a:bodyPr vert="horz" lIns="91440" tIns="45720" rIns="91440" bIns="45720" rtlCol="0" anchor="t"/>
          <a:lstStyle>
            <a:defPPr>
              <a:defRPr lang="en-US"/>
            </a:defPPr>
            <a:lvl1pPr marL="0" algn="l" defTabSz="914400" rtl="0" eaLnBrk="1" latinLnBrk="0" hangingPunct="1">
              <a:defRPr sz="1000" b="0" i="0" kern="1200">
                <a:solidFill>
                  <a:schemeClr val="bg2">
                    <a:lumMod val="50000"/>
                  </a:schemeClr>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err="1"/>
              <a:t>Steluța</a:t>
            </a:r>
            <a:r>
              <a:rPr lang="en-US" dirty="0"/>
              <a:t> Dan - ENVII 2021-2022 - </a:t>
            </a:r>
            <a:r>
              <a:rPr lang="en-US" dirty="0" err="1"/>
              <a:t>diagnoză</a:t>
            </a:r>
            <a:r>
              <a:rPr lang="en-US" dirty="0"/>
              <a:t> &amp; </a:t>
            </a:r>
            <a:r>
              <a:rPr lang="en-US" dirty="0" err="1"/>
              <a:t>concluzii</a:t>
            </a:r>
            <a:r>
              <a:rPr lang="en-US" dirty="0"/>
              <a:t> - </a:t>
            </a:r>
            <a:r>
              <a:rPr lang="en-US" dirty="0" err="1"/>
              <a:t>Serviciul</a:t>
            </a:r>
            <a:r>
              <a:rPr lang="en-US" dirty="0"/>
              <a:t> </a:t>
            </a:r>
            <a:r>
              <a:rPr lang="en-US" dirty="0" err="1"/>
              <a:t>Dezvoltare</a:t>
            </a:r>
            <a:r>
              <a:rPr lang="en-US" dirty="0"/>
              <a:t> Curriculum</a:t>
            </a:r>
          </a:p>
        </p:txBody>
      </p:sp>
      <p:graphicFrame>
        <p:nvGraphicFramePr>
          <p:cNvPr id="4" name="Tabel 3">
            <a:extLst>
              <a:ext uri="{FF2B5EF4-FFF2-40B4-BE49-F238E27FC236}">
                <a16:creationId xmlns:a16="http://schemas.microsoft.com/office/drawing/2014/main" id="{6D819183-1A7B-448D-BBD3-B180B4CCFB1C}"/>
              </a:ext>
            </a:extLst>
          </p:cNvPr>
          <p:cNvGraphicFramePr>
            <a:graphicFrameLocks noGrp="1"/>
          </p:cNvGraphicFramePr>
          <p:nvPr>
            <p:extLst>
              <p:ext uri="{D42A27DB-BD31-4B8C-83A1-F6EECF244321}">
                <p14:modId xmlns:p14="http://schemas.microsoft.com/office/powerpoint/2010/main" val="3678030913"/>
              </p:ext>
            </p:extLst>
          </p:nvPr>
        </p:nvGraphicFramePr>
        <p:xfrm>
          <a:off x="4189549" y="1301530"/>
          <a:ext cx="7924800" cy="1481565"/>
        </p:xfrm>
        <a:graphic>
          <a:graphicData uri="http://schemas.openxmlformats.org/drawingml/2006/table">
            <a:tbl>
              <a:tblPr>
                <a:tableStyleId>{5C22544A-7EE6-4342-B048-85BDC9FD1C3A}</a:tableStyleId>
              </a:tblPr>
              <a:tblGrid>
                <a:gridCol w="609600">
                  <a:extLst>
                    <a:ext uri="{9D8B030D-6E8A-4147-A177-3AD203B41FA5}">
                      <a16:colId xmlns:a16="http://schemas.microsoft.com/office/drawing/2014/main" val="22042853"/>
                    </a:ext>
                  </a:extLst>
                </a:gridCol>
                <a:gridCol w="609600">
                  <a:extLst>
                    <a:ext uri="{9D8B030D-6E8A-4147-A177-3AD203B41FA5}">
                      <a16:colId xmlns:a16="http://schemas.microsoft.com/office/drawing/2014/main" val="3559056936"/>
                    </a:ext>
                  </a:extLst>
                </a:gridCol>
                <a:gridCol w="609600">
                  <a:extLst>
                    <a:ext uri="{9D8B030D-6E8A-4147-A177-3AD203B41FA5}">
                      <a16:colId xmlns:a16="http://schemas.microsoft.com/office/drawing/2014/main" val="310949902"/>
                    </a:ext>
                  </a:extLst>
                </a:gridCol>
                <a:gridCol w="609600">
                  <a:extLst>
                    <a:ext uri="{9D8B030D-6E8A-4147-A177-3AD203B41FA5}">
                      <a16:colId xmlns:a16="http://schemas.microsoft.com/office/drawing/2014/main" val="1354345012"/>
                    </a:ext>
                  </a:extLst>
                </a:gridCol>
                <a:gridCol w="609600">
                  <a:extLst>
                    <a:ext uri="{9D8B030D-6E8A-4147-A177-3AD203B41FA5}">
                      <a16:colId xmlns:a16="http://schemas.microsoft.com/office/drawing/2014/main" val="3166750373"/>
                    </a:ext>
                  </a:extLst>
                </a:gridCol>
                <a:gridCol w="609600">
                  <a:extLst>
                    <a:ext uri="{9D8B030D-6E8A-4147-A177-3AD203B41FA5}">
                      <a16:colId xmlns:a16="http://schemas.microsoft.com/office/drawing/2014/main" val="848068755"/>
                    </a:ext>
                  </a:extLst>
                </a:gridCol>
                <a:gridCol w="609600">
                  <a:extLst>
                    <a:ext uri="{9D8B030D-6E8A-4147-A177-3AD203B41FA5}">
                      <a16:colId xmlns:a16="http://schemas.microsoft.com/office/drawing/2014/main" val="2461556169"/>
                    </a:ext>
                  </a:extLst>
                </a:gridCol>
                <a:gridCol w="609600">
                  <a:extLst>
                    <a:ext uri="{9D8B030D-6E8A-4147-A177-3AD203B41FA5}">
                      <a16:colId xmlns:a16="http://schemas.microsoft.com/office/drawing/2014/main" val="2571311369"/>
                    </a:ext>
                  </a:extLst>
                </a:gridCol>
                <a:gridCol w="609600">
                  <a:extLst>
                    <a:ext uri="{9D8B030D-6E8A-4147-A177-3AD203B41FA5}">
                      <a16:colId xmlns:a16="http://schemas.microsoft.com/office/drawing/2014/main" val="443482634"/>
                    </a:ext>
                  </a:extLst>
                </a:gridCol>
                <a:gridCol w="609600">
                  <a:extLst>
                    <a:ext uri="{9D8B030D-6E8A-4147-A177-3AD203B41FA5}">
                      <a16:colId xmlns:a16="http://schemas.microsoft.com/office/drawing/2014/main" val="3974231376"/>
                    </a:ext>
                  </a:extLst>
                </a:gridCol>
                <a:gridCol w="609600">
                  <a:extLst>
                    <a:ext uri="{9D8B030D-6E8A-4147-A177-3AD203B41FA5}">
                      <a16:colId xmlns:a16="http://schemas.microsoft.com/office/drawing/2014/main" val="1262648047"/>
                    </a:ext>
                  </a:extLst>
                </a:gridCol>
                <a:gridCol w="609600">
                  <a:extLst>
                    <a:ext uri="{9D8B030D-6E8A-4147-A177-3AD203B41FA5}">
                      <a16:colId xmlns:a16="http://schemas.microsoft.com/office/drawing/2014/main" val="3977978883"/>
                    </a:ext>
                  </a:extLst>
                </a:gridCol>
                <a:gridCol w="609600">
                  <a:extLst>
                    <a:ext uri="{9D8B030D-6E8A-4147-A177-3AD203B41FA5}">
                      <a16:colId xmlns:a16="http://schemas.microsoft.com/office/drawing/2014/main" val="2093271995"/>
                    </a:ext>
                  </a:extLst>
                </a:gridCol>
              </a:tblGrid>
              <a:tr h="184150">
                <a:tc gridSpan="13">
                  <a:txBody>
                    <a:bodyPr/>
                    <a:lstStyle/>
                    <a:p>
                      <a:pPr algn="l" fontAlgn="b"/>
                      <a:r>
                        <a:rPr lang="ro-RO" sz="1100" u="none" strike="noStrike" dirty="0">
                          <a:effectLst/>
                        </a:rPr>
                        <a:t>Distribuția mediilor pe mediu și sex</a:t>
                      </a:r>
                      <a:endParaRPr lang="ro-RO" sz="1100" b="0" i="0" u="none" strike="noStrike" dirty="0">
                        <a:solidFill>
                          <a:srgbClr val="000000"/>
                        </a:solidFill>
                        <a:effectLst/>
                        <a:latin typeface="Calibri" panose="020F0502020204030204" pitchFamily="34" charset="0"/>
                      </a:endParaRPr>
                    </a:p>
                  </a:txBody>
                  <a:tcPr marL="6350" marR="6350" marT="6350" marB="0" anchor="b"/>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extLst>
                  <a:ext uri="{0D108BD9-81ED-4DB2-BD59-A6C34878D82A}">
                    <a16:rowId xmlns:a16="http://schemas.microsoft.com/office/drawing/2014/main" val="3512130394"/>
                  </a:ext>
                </a:extLst>
              </a:tr>
              <a:tr h="368300">
                <a:tc>
                  <a:txBody>
                    <a:bodyPr/>
                    <a:lstStyle/>
                    <a:p>
                      <a:pPr algn="ctr" fontAlgn="b"/>
                      <a:r>
                        <a:rPr lang="ro-RO" sz="1100" u="none" strike="noStrike">
                          <a:effectLst/>
                        </a:rPr>
                        <a:t>Mediu</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ro-RO" sz="1100" u="none" strike="noStrike">
                          <a:effectLst/>
                        </a:rPr>
                        <a:t>    %          1-4.99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ro-RO" sz="1100" u="none" strike="noStrike">
                          <a:effectLst/>
                        </a:rPr>
                        <a:t> %             5-5.49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ro-RO" sz="1100" u="none" strike="noStrike">
                          <a:effectLst/>
                        </a:rPr>
                        <a:t>   %          5.5-5.99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ro-RO" sz="1100" u="none" strike="noStrike">
                          <a:effectLst/>
                        </a:rPr>
                        <a:t>   %          6-6.49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ro-RO" sz="1100" u="none" strike="noStrike">
                          <a:effectLst/>
                        </a:rPr>
                        <a:t>   %          6.5-6.99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ro-RO" sz="1100" u="none" strike="noStrike">
                          <a:effectLst/>
                        </a:rPr>
                        <a:t> %            7-7.49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ro-RO" sz="1100" u="none" strike="noStrike">
                          <a:effectLst/>
                        </a:rPr>
                        <a:t>  %          7.5-7.99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ro-RO" sz="1100" u="none" strike="noStrike">
                          <a:effectLst/>
                        </a:rPr>
                        <a:t> %             8-8.49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ro-RO" sz="1100" u="none" strike="noStrike">
                          <a:effectLst/>
                        </a:rPr>
                        <a:t>  %          8.5-8.99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ro-RO" sz="1100" u="none" strike="noStrike">
                          <a:effectLst/>
                        </a:rPr>
                        <a:t>  %            9 -9.49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ro-RO" sz="1100" u="none" strike="noStrike">
                          <a:effectLst/>
                        </a:rPr>
                        <a:t>  %          9.5-9.99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10</a:t>
                      </a:r>
                      <a:endParaRPr lang="ro-RO"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000021817"/>
                  </a:ext>
                </a:extLst>
              </a:tr>
              <a:tr h="184150">
                <a:tc>
                  <a:txBody>
                    <a:bodyPr/>
                    <a:lstStyle/>
                    <a:p>
                      <a:pPr algn="l" fontAlgn="b"/>
                      <a:r>
                        <a:rPr lang="ro-RO" sz="1100" u="none" strike="noStrike">
                          <a:effectLst/>
                        </a:rPr>
                        <a:t>URBAN</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9.97%</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5.26%</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6.49%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7.59%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8.14%</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8.80%</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9.43%</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10.80%</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12.38%</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13.09%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7.80%</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0.24%</a:t>
                      </a:r>
                      <a:endParaRPr lang="ro-RO"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2340019196"/>
                  </a:ext>
                </a:extLst>
              </a:tr>
              <a:tr h="192515">
                <a:tc>
                  <a:txBody>
                    <a:bodyPr/>
                    <a:lstStyle/>
                    <a:p>
                      <a:pPr algn="l" fontAlgn="b"/>
                      <a:r>
                        <a:rPr lang="ro-RO" sz="1100" u="none" strike="noStrike">
                          <a:effectLst/>
                        </a:rPr>
                        <a:t>RURAL</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29.84%</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10.44%</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10.37%</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9.99%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8.92%</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7.83%</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6.81%</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6.07%</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5.04%</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3.56%</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1.10%</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0.02%</a:t>
                      </a:r>
                      <a:endParaRPr lang="ro-RO"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4177456825"/>
                  </a:ext>
                </a:extLst>
              </a:tr>
              <a:tr h="184150">
                <a:tc>
                  <a:txBody>
                    <a:bodyPr/>
                    <a:lstStyle/>
                    <a:p>
                      <a:pPr algn="l" fontAlgn="b"/>
                      <a:r>
                        <a:rPr lang="ro-RO" sz="1100" u="none" strike="noStrike">
                          <a:effectLst/>
                        </a:rPr>
                        <a:t>Sex</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ro-RO" sz="1100" u="none" strike="noStrike">
                          <a:effectLst/>
                        </a:rPr>
                        <a:t> </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ro-RO" sz="1100" u="none" strike="noStrike">
                          <a:effectLst/>
                        </a:rPr>
                        <a:t> </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ro-RO" sz="1100" u="none" strike="noStrike">
                          <a:effectLst/>
                        </a:rPr>
                        <a:t> </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ro-RO" sz="1100" u="none" strike="noStrike">
                          <a:effectLst/>
                        </a:rPr>
                        <a:t> </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ro-RO" sz="1100" u="none" strike="noStrike">
                          <a:effectLst/>
                        </a:rPr>
                        <a:t> </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ro-RO" sz="1100" u="none" strike="noStrike">
                          <a:effectLst/>
                        </a:rPr>
                        <a:t> </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ro-RO" sz="1100" u="none" strike="noStrike">
                          <a:effectLst/>
                        </a:rPr>
                        <a:t> </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ro-RO" sz="1100" u="none" strike="noStrike">
                          <a:effectLst/>
                        </a:rPr>
                        <a:t> </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ro-RO" sz="1100" u="none" strike="noStrike">
                          <a:effectLst/>
                        </a:rPr>
                        <a:t> </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ro-RO" sz="1100" u="none" strike="noStrike">
                          <a:effectLst/>
                        </a:rPr>
                        <a:t> </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ro-RO" sz="1100" u="none" strike="noStrike">
                          <a:effectLst/>
                        </a:rPr>
                        <a:t> </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ro-RO" sz="1100" u="none" strike="noStrike">
                          <a:effectLst/>
                        </a:rPr>
                        <a:t> </a:t>
                      </a:r>
                      <a:endParaRPr lang="ro-RO"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4124968033"/>
                  </a:ext>
                </a:extLst>
              </a:tr>
              <a:tr h="184150">
                <a:tc>
                  <a:txBody>
                    <a:bodyPr/>
                    <a:lstStyle/>
                    <a:p>
                      <a:pPr algn="l" fontAlgn="b"/>
                      <a:r>
                        <a:rPr lang="ro-RO" sz="1100" u="none" strike="noStrike">
                          <a:effectLst/>
                        </a:rPr>
                        <a:t>FETE</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13.79%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6.24%</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7.12%</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8.30%</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8.62%</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8.93%</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9.23%</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9.79%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10.49%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10.93%</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6.33%</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0.23%</a:t>
                      </a:r>
                      <a:endParaRPr lang="ro-RO"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2042359682"/>
                  </a:ext>
                </a:extLst>
              </a:tr>
              <a:tr h="184150">
                <a:tc>
                  <a:txBody>
                    <a:bodyPr/>
                    <a:lstStyle/>
                    <a:p>
                      <a:pPr algn="l" fontAlgn="b"/>
                      <a:r>
                        <a:rPr lang="ro-RO" sz="1100" u="none" strike="noStrike">
                          <a:effectLst/>
                        </a:rPr>
                        <a:t>BĂIEȚI</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21.55%</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8.29%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8.87%</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8.73%</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8.27%</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7.91%</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7.60%</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8.15%</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8.58%</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7.88%</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4.09%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dirty="0">
                          <a:effectLst/>
                        </a:rPr>
                        <a:t>0.09%</a:t>
                      </a:r>
                      <a:endParaRPr lang="ro-RO" sz="11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3990234549"/>
                  </a:ext>
                </a:extLst>
              </a:tr>
            </a:tbl>
          </a:graphicData>
        </a:graphic>
      </p:graphicFrame>
      <p:graphicFrame>
        <p:nvGraphicFramePr>
          <p:cNvPr id="10" name="Diagramă 9">
            <a:extLst>
              <a:ext uri="{FF2B5EF4-FFF2-40B4-BE49-F238E27FC236}">
                <a16:creationId xmlns:a16="http://schemas.microsoft.com/office/drawing/2014/main" id="{11D3E729-7867-4573-AE18-58ADE76BFC46}"/>
              </a:ext>
            </a:extLst>
          </p:cNvPr>
          <p:cNvGraphicFramePr>
            <a:graphicFrameLocks/>
          </p:cNvGraphicFramePr>
          <p:nvPr>
            <p:extLst>
              <p:ext uri="{D42A27DB-BD31-4B8C-83A1-F6EECF244321}">
                <p14:modId xmlns:p14="http://schemas.microsoft.com/office/powerpoint/2010/main" val="698994848"/>
              </p:ext>
            </p:extLst>
          </p:nvPr>
        </p:nvGraphicFramePr>
        <p:xfrm>
          <a:off x="0" y="2966720"/>
          <a:ext cx="6523914" cy="38769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Diagramă 11">
            <a:extLst>
              <a:ext uri="{FF2B5EF4-FFF2-40B4-BE49-F238E27FC236}">
                <a16:creationId xmlns:a16="http://schemas.microsoft.com/office/drawing/2014/main" id="{B048CFED-793B-4DEB-891D-6A406AAE8966}"/>
              </a:ext>
            </a:extLst>
          </p:cNvPr>
          <p:cNvGraphicFramePr>
            <a:graphicFrameLocks/>
          </p:cNvGraphicFramePr>
          <p:nvPr>
            <p:extLst>
              <p:ext uri="{D42A27DB-BD31-4B8C-83A1-F6EECF244321}">
                <p14:modId xmlns:p14="http://schemas.microsoft.com/office/powerpoint/2010/main" val="3010146232"/>
              </p:ext>
            </p:extLst>
          </p:nvPr>
        </p:nvGraphicFramePr>
        <p:xfrm>
          <a:off x="6096000" y="3048000"/>
          <a:ext cx="6167120" cy="3520239"/>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2124265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stituent subsol 3">
            <a:extLst>
              <a:ext uri="{FF2B5EF4-FFF2-40B4-BE49-F238E27FC236}">
                <a16:creationId xmlns:a16="http://schemas.microsoft.com/office/drawing/2014/main" id="{22704190-FA78-41E4-9259-F89568CEDF22}"/>
              </a:ext>
            </a:extLst>
          </p:cNvPr>
          <p:cNvSpPr>
            <a:spLocks noGrp="1"/>
          </p:cNvSpPr>
          <p:nvPr>
            <p:ph type="ftr" sz="quarter" idx="11"/>
          </p:nvPr>
        </p:nvSpPr>
        <p:spPr/>
        <p:txBody>
          <a:bodyPr/>
          <a:lstStyle/>
          <a:p>
            <a:r>
              <a:rPr lang="en-US"/>
              <a:t>Steluța Dan - ENVII 2020-2021 - diagnoză &amp; concluzii - Serviciul Dezvoltare Curriculum</a:t>
            </a:r>
          </a:p>
        </p:txBody>
      </p:sp>
      <p:sp>
        <p:nvSpPr>
          <p:cNvPr id="9" name="Substituent conținut 8">
            <a:extLst>
              <a:ext uri="{FF2B5EF4-FFF2-40B4-BE49-F238E27FC236}">
                <a16:creationId xmlns:a16="http://schemas.microsoft.com/office/drawing/2014/main" id="{3DEE51D0-D3EC-4FFE-B758-98B9D54667CF}"/>
              </a:ext>
            </a:extLst>
          </p:cNvPr>
          <p:cNvSpPr>
            <a:spLocks noGrp="1"/>
          </p:cNvSpPr>
          <p:nvPr>
            <p:ph idx="1"/>
          </p:nvPr>
        </p:nvSpPr>
        <p:spPr>
          <a:xfrm>
            <a:off x="684212" y="685800"/>
            <a:ext cx="11279188" cy="3615267"/>
          </a:xfrm>
        </p:spPr>
        <p:txBody>
          <a:bodyPr/>
          <a:lstStyle/>
          <a:p>
            <a:endParaRPr lang="en-US" dirty="0"/>
          </a:p>
          <a:p>
            <a:endParaRPr lang="en-US" dirty="0"/>
          </a:p>
          <a:p>
            <a:r>
              <a:rPr lang="ro-RO" dirty="0"/>
              <a:t>Au fost înregistrate </a:t>
            </a:r>
            <a:r>
              <a:rPr lang="ro-RO" dirty="0">
                <a:solidFill>
                  <a:schemeClr val="accent6"/>
                </a:solidFill>
              </a:rPr>
              <a:t>21.854</a:t>
            </a:r>
            <a:r>
              <a:rPr lang="ro-RO" dirty="0"/>
              <a:t> de contestații (</a:t>
            </a:r>
            <a:r>
              <a:rPr lang="ro-RO" dirty="0">
                <a:solidFill>
                  <a:schemeClr val="accent6"/>
                </a:solidFill>
              </a:rPr>
              <a:t>7,12% </a:t>
            </a:r>
            <a:r>
              <a:rPr lang="ro-RO" dirty="0"/>
              <a:t>din numărul total de lucrări), dintre care 13.324 la Limba și literatura română, 265 la Limba și literatura maternă și </a:t>
            </a:r>
            <a:r>
              <a:rPr lang="ro-RO" dirty="0">
                <a:solidFill>
                  <a:schemeClr val="accent6"/>
                </a:solidFill>
              </a:rPr>
              <a:t>8.265</a:t>
            </a:r>
            <a:r>
              <a:rPr lang="ro-RO" dirty="0"/>
              <a:t> la Matematică. </a:t>
            </a:r>
            <a:endParaRPr lang="en-US" dirty="0"/>
          </a:p>
          <a:p>
            <a:r>
              <a:rPr lang="ro-RO" dirty="0"/>
              <a:t>În cazul a </a:t>
            </a:r>
            <a:r>
              <a:rPr lang="ro-RO" b="1" dirty="0"/>
              <a:t>13.757 de lucrări, contestațiile au schimbat nota prin creștere, iar pentru 5.906 de lucrări notele au fost modificate prin scădere.</a:t>
            </a:r>
            <a:endParaRPr lang="ro-RO" dirty="0"/>
          </a:p>
        </p:txBody>
      </p:sp>
    </p:spTree>
    <p:extLst>
      <p:ext uri="{BB962C8B-B14F-4D97-AF65-F5344CB8AC3E}">
        <p14:creationId xmlns:p14="http://schemas.microsoft.com/office/powerpoint/2010/main" val="5099613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Straight Arrow Connector 37"/>
          <p:cNvCxnSpPr>
            <a:endCxn id="19" idx="0"/>
          </p:cNvCxnSpPr>
          <p:nvPr/>
        </p:nvCxnSpPr>
        <p:spPr>
          <a:xfrm flipV="1">
            <a:off x="5036961" y="2956323"/>
            <a:ext cx="5215671" cy="31344"/>
          </a:xfrm>
          <a:prstGeom prst="straightConnector1">
            <a:avLst/>
          </a:prstGeom>
          <a:ln w="28575">
            <a:solidFill>
              <a:srgbClr val="002060">
                <a:alpha val="60000"/>
              </a:srgb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V="1">
            <a:off x="5008228" y="3456030"/>
            <a:ext cx="4039520" cy="23282"/>
          </a:xfrm>
          <a:prstGeom prst="straightConnector1">
            <a:avLst/>
          </a:prstGeom>
          <a:ln w="28575">
            <a:solidFill>
              <a:srgbClr val="002060">
                <a:alpha val="60000"/>
              </a:srgb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5036961" y="4055554"/>
            <a:ext cx="3008344" cy="15166"/>
          </a:xfrm>
          <a:prstGeom prst="straightConnector1">
            <a:avLst/>
          </a:prstGeom>
          <a:ln w="28575">
            <a:solidFill>
              <a:srgbClr val="002060">
                <a:alpha val="60000"/>
              </a:srgbClr>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145470" y="685800"/>
            <a:ext cx="7861423" cy="1104089"/>
          </a:xfrm>
        </p:spPr>
        <p:txBody>
          <a:bodyPr>
            <a:normAutofit fontScale="90000"/>
          </a:bodyPr>
          <a:lstStyle/>
          <a:p>
            <a:pPr algn="ctr"/>
            <a:r>
              <a:rPr lang="ro-RO" dirty="0">
                <a:solidFill>
                  <a:srgbClr val="002060"/>
                </a:solidFill>
                <a:latin typeface="Bahnschrift Light" panose="020B0502040204020203" pitchFamily="34" charset="0"/>
              </a:rPr>
              <a:t>En viii</a:t>
            </a:r>
            <a:br>
              <a:rPr lang="ro-RO" dirty="0">
                <a:solidFill>
                  <a:srgbClr val="002060"/>
                </a:solidFill>
                <a:latin typeface="Bahnschrift Light" panose="020B0502040204020203" pitchFamily="34" charset="0"/>
              </a:rPr>
            </a:br>
            <a:r>
              <a:rPr lang="ro-RO" dirty="0">
                <a:solidFill>
                  <a:srgbClr val="002060"/>
                </a:solidFill>
                <a:latin typeface="Bahnschrift Light" panose="020B0502040204020203" pitchFamily="34" charset="0"/>
              </a:rPr>
              <a:t>202</a:t>
            </a:r>
            <a:r>
              <a:rPr lang="en-US" dirty="0">
                <a:solidFill>
                  <a:srgbClr val="002060"/>
                </a:solidFill>
                <a:latin typeface="Bahnschrift Light" panose="020B0502040204020203" pitchFamily="34" charset="0"/>
              </a:rPr>
              <a:t>1</a:t>
            </a:r>
            <a:r>
              <a:rPr lang="ro-RO" dirty="0">
                <a:solidFill>
                  <a:srgbClr val="002060"/>
                </a:solidFill>
                <a:latin typeface="Bahnschrift Light" panose="020B0502040204020203" pitchFamily="34" charset="0"/>
              </a:rPr>
              <a:t>-202</a:t>
            </a:r>
            <a:r>
              <a:rPr lang="en-US" dirty="0">
                <a:solidFill>
                  <a:srgbClr val="002060"/>
                </a:solidFill>
                <a:latin typeface="Bahnschrift Light" panose="020B0502040204020203" pitchFamily="34" charset="0"/>
              </a:rPr>
              <a:t>2</a:t>
            </a:r>
          </a:p>
        </p:txBody>
      </p:sp>
      <p:sp>
        <p:nvSpPr>
          <p:cNvPr id="3" name="Content Placeholder 2"/>
          <p:cNvSpPr>
            <a:spLocks noGrp="1"/>
          </p:cNvSpPr>
          <p:nvPr>
            <p:ph idx="1"/>
          </p:nvPr>
        </p:nvSpPr>
        <p:spPr>
          <a:xfrm>
            <a:off x="684211" y="685800"/>
            <a:ext cx="1611517" cy="1104089"/>
          </a:xfrm>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ormAutofit/>
          </a:bodyPr>
          <a:lstStyle/>
          <a:p>
            <a:pPr marL="0" indent="0" algn="ctr">
              <a:buNone/>
            </a:pPr>
            <a:r>
              <a:rPr lang="ro-RO" dirty="0">
                <a:latin typeface="Bahnschrift Light" panose="020B0502040204020203" pitchFamily="34" charset="0"/>
              </a:rPr>
              <a:t>DIAGNOZĂ</a:t>
            </a:r>
            <a:endParaRPr lang="en-US" dirty="0">
              <a:latin typeface="Bahnschrift Light" panose="020B0502040204020203" pitchFamily="34" charset="0"/>
            </a:endParaRPr>
          </a:p>
        </p:txBody>
      </p:sp>
      <p:graphicFrame>
        <p:nvGraphicFramePr>
          <p:cNvPr id="8" name="Diagram 7"/>
          <p:cNvGraphicFramePr/>
          <p:nvPr>
            <p:extLst>
              <p:ext uri="{D42A27DB-BD31-4B8C-83A1-F6EECF244321}">
                <p14:modId xmlns:p14="http://schemas.microsoft.com/office/powerpoint/2010/main" val="582778199"/>
              </p:ext>
            </p:extLst>
          </p:nvPr>
        </p:nvGraphicFramePr>
        <p:xfrm>
          <a:off x="1003247" y="2592198"/>
          <a:ext cx="4783084" cy="31854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3" name="Picture 12"/>
          <p:cNvPicPr>
            <a:picLocks noChangeAspect="1"/>
          </p:cNvPicPr>
          <p:nvPr/>
        </p:nvPicPr>
        <p:blipFill>
          <a:blip r:embed="rId7">
            <a:clrChange>
              <a:clrFrom>
                <a:srgbClr val="000000"/>
              </a:clrFrom>
              <a:clrTo>
                <a:srgbClr val="000000">
                  <a:alpha val="0"/>
                </a:srgbClr>
              </a:clrTo>
            </a:clrChange>
            <a:extLst>
              <a:ext uri="{BEBA8EAE-BF5A-486C-A8C5-ECC9F3942E4B}">
                <a14:imgProps xmlns:a14="http://schemas.microsoft.com/office/drawing/2010/main">
                  <a14:imgLayer r:embed="rId8">
                    <a14:imgEffect>
                      <a14:brightnessContrast bright="20000" contrast="-20000"/>
                    </a14:imgEffect>
                  </a14:imgLayer>
                </a14:imgProps>
              </a:ext>
            </a:extLst>
          </a:blip>
          <a:stretch>
            <a:fillRect/>
          </a:stretch>
        </p:blipFill>
        <p:spPr>
          <a:xfrm>
            <a:off x="7274533" y="3828847"/>
            <a:ext cx="1111476" cy="1097582"/>
          </a:xfrm>
          <a:prstGeom prst="rect">
            <a:avLst/>
          </a:prstGeom>
        </p:spPr>
      </p:pic>
      <p:sp>
        <p:nvSpPr>
          <p:cNvPr id="14" name="TextBox 13"/>
          <p:cNvSpPr txBox="1"/>
          <p:nvPr/>
        </p:nvSpPr>
        <p:spPr>
          <a:xfrm>
            <a:off x="7476556" y="4088233"/>
            <a:ext cx="881973" cy="369332"/>
          </a:xfrm>
          <a:prstGeom prst="rect">
            <a:avLst/>
          </a:prstGeom>
          <a:noFill/>
        </p:spPr>
        <p:txBody>
          <a:bodyPr wrap="none" rtlCol="0">
            <a:spAutoFit/>
          </a:bodyPr>
          <a:lstStyle/>
          <a:p>
            <a:r>
              <a:rPr lang="en-US" dirty="0">
                <a:solidFill>
                  <a:srgbClr val="002060"/>
                </a:solidFill>
                <a:latin typeface="Bahnschrift Light" panose="020B0502040204020203" pitchFamily="34" charset="0"/>
              </a:rPr>
              <a:t>50</a:t>
            </a:r>
            <a:r>
              <a:rPr lang="ro-RO" dirty="0">
                <a:solidFill>
                  <a:srgbClr val="002060"/>
                </a:solidFill>
                <a:latin typeface="Bahnschrift Light" panose="020B0502040204020203" pitchFamily="34" charset="0"/>
              </a:rPr>
              <a:t>,</a:t>
            </a:r>
            <a:r>
              <a:rPr lang="en-US" dirty="0">
                <a:solidFill>
                  <a:srgbClr val="002060"/>
                </a:solidFill>
                <a:latin typeface="Bahnschrift Light" panose="020B0502040204020203" pitchFamily="34" charset="0"/>
              </a:rPr>
              <a:t>79</a:t>
            </a:r>
            <a:r>
              <a:rPr lang="ro-RO" dirty="0">
                <a:solidFill>
                  <a:srgbClr val="002060"/>
                </a:solidFill>
                <a:latin typeface="Bahnschrift Light" panose="020B0502040204020203" pitchFamily="34" charset="0"/>
              </a:rPr>
              <a:t>%</a:t>
            </a:r>
            <a:endParaRPr lang="en-US" dirty="0">
              <a:solidFill>
                <a:srgbClr val="002060"/>
              </a:solidFill>
              <a:latin typeface="Bahnschrift Light" panose="020B0502040204020203" pitchFamily="34" charset="0"/>
            </a:endParaRPr>
          </a:p>
        </p:txBody>
      </p:sp>
      <p:pic>
        <p:nvPicPr>
          <p:cNvPr id="15" name="Picture 14"/>
          <p:cNvPicPr>
            <a:picLocks noChangeAspect="1"/>
          </p:cNvPicPr>
          <p:nvPr/>
        </p:nvPicPr>
        <p:blipFill>
          <a:blip r:embed="rId9">
            <a:clrChange>
              <a:clrFrom>
                <a:srgbClr val="000000"/>
              </a:clrFrom>
              <a:clrTo>
                <a:srgbClr val="000000">
                  <a:alpha val="0"/>
                </a:srgbClr>
              </a:clrTo>
            </a:clrChange>
          </a:blip>
          <a:stretch>
            <a:fillRect/>
          </a:stretch>
        </p:blipFill>
        <p:spPr>
          <a:xfrm>
            <a:off x="8411059" y="3144947"/>
            <a:ext cx="1111476" cy="1097582"/>
          </a:xfrm>
          <a:prstGeom prst="rect">
            <a:avLst/>
          </a:prstGeom>
        </p:spPr>
      </p:pic>
      <p:sp>
        <p:nvSpPr>
          <p:cNvPr id="17" name="TextBox 16"/>
          <p:cNvSpPr txBox="1"/>
          <p:nvPr/>
        </p:nvSpPr>
        <p:spPr>
          <a:xfrm>
            <a:off x="8670081" y="3509072"/>
            <a:ext cx="797013" cy="369332"/>
          </a:xfrm>
          <a:prstGeom prst="rect">
            <a:avLst/>
          </a:prstGeom>
          <a:noFill/>
        </p:spPr>
        <p:txBody>
          <a:bodyPr wrap="none" rtlCol="0">
            <a:spAutoFit/>
          </a:bodyPr>
          <a:lstStyle/>
          <a:p>
            <a:r>
              <a:rPr lang="en-US" dirty="0">
                <a:solidFill>
                  <a:srgbClr val="002060"/>
                </a:solidFill>
                <a:latin typeface="Bahnschrift Light" panose="020B0502040204020203" pitchFamily="34" charset="0"/>
              </a:rPr>
              <a:t>31</a:t>
            </a:r>
            <a:r>
              <a:rPr lang="ro-RO" dirty="0">
                <a:solidFill>
                  <a:srgbClr val="002060"/>
                </a:solidFill>
                <a:latin typeface="Bahnschrift Light" panose="020B0502040204020203" pitchFamily="34" charset="0"/>
              </a:rPr>
              <a:t>,</a:t>
            </a:r>
            <a:r>
              <a:rPr lang="en-US" dirty="0">
                <a:solidFill>
                  <a:srgbClr val="002060"/>
                </a:solidFill>
                <a:latin typeface="Bahnschrift Light" panose="020B0502040204020203" pitchFamily="34" charset="0"/>
              </a:rPr>
              <a:t>51</a:t>
            </a:r>
            <a:r>
              <a:rPr lang="ro-RO" dirty="0">
                <a:solidFill>
                  <a:srgbClr val="002060"/>
                </a:solidFill>
                <a:latin typeface="Bahnschrift Light" panose="020B0502040204020203" pitchFamily="34" charset="0"/>
              </a:rPr>
              <a:t>%</a:t>
            </a:r>
            <a:endParaRPr lang="en-US" dirty="0">
              <a:solidFill>
                <a:srgbClr val="002060"/>
              </a:solidFill>
              <a:latin typeface="Bahnschrift Light" panose="020B0502040204020203" pitchFamily="34" charset="0"/>
            </a:endParaRPr>
          </a:p>
        </p:txBody>
      </p:sp>
      <p:pic>
        <p:nvPicPr>
          <p:cNvPr id="18" name="Picture 17"/>
          <p:cNvPicPr>
            <a:picLocks noChangeAspect="1"/>
          </p:cNvPicPr>
          <p:nvPr/>
        </p:nvPicPr>
        <p:blipFill>
          <a:blip r:embed="rId10">
            <a:clrChange>
              <a:clrFrom>
                <a:srgbClr val="000000"/>
              </a:clrFrom>
              <a:clrTo>
                <a:srgbClr val="000000">
                  <a:alpha val="0"/>
                </a:srgbClr>
              </a:clrTo>
            </a:clrChange>
            <a:extLst>
              <a:ext uri="{BEBA8EAE-BF5A-486C-A8C5-ECC9F3942E4B}">
                <a14:imgProps xmlns:a14="http://schemas.microsoft.com/office/drawing/2010/main">
                  <a14:imgLayer r:embed="rId8">
                    <a14:imgEffect>
                      <a14:brightnessContrast bright="20000" contrast="20000"/>
                    </a14:imgEffect>
                  </a14:imgLayer>
                </a14:imgProps>
              </a:ext>
            </a:extLst>
          </a:blip>
          <a:stretch>
            <a:fillRect/>
          </a:stretch>
        </p:blipFill>
        <p:spPr>
          <a:xfrm>
            <a:off x="9575065" y="2592198"/>
            <a:ext cx="1111476" cy="1097582"/>
          </a:xfrm>
          <a:prstGeom prst="rect">
            <a:avLst/>
          </a:prstGeom>
        </p:spPr>
      </p:pic>
      <p:sp>
        <p:nvSpPr>
          <p:cNvPr id="19" name="TextBox 18"/>
          <p:cNvSpPr txBox="1"/>
          <p:nvPr/>
        </p:nvSpPr>
        <p:spPr>
          <a:xfrm>
            <a:off x="9834087" y="2956323"/>
            <a:ext cx="837089" cy="369332"/>
          </a:xfrm>
          <a:prstGeom prst="rect">
            <a:avLst/>
          </a:prstGeom>
          <a:noFill/>
        </p:spPr>
        <p:txBody>
          <a:bodyPr wrap="none" rtlCol="0">
            <a:spAutoFit/>
          </a:bodyPr>
          <a:lstStyle/>
          <a:p>
            <a:r>
              <a:rPr lang="en-US" dirty="0">
                <a:solidFill>
                  <a:srgbClr val="002060"/>
                </a:solidFill>
                <a:latin typeface="Bahnschrift Light" panose="020B0502040204020203" pitchFamily="34" charset="0"/>
              </a:rPr>
              <a:t>17</a:t>
            </a:r>
            <a:r>
              <a:rPr lang="ro-RO" dirty="0">
                <a:solidFill>
                  <a:srgbClr val="002060"/>
                </a:solidFill>
                <a:latin typeface="Bahnschrift Light" panose="020B0502040204020203" pitchFamily="34" charset="0"/>
              </a:rPr>
              <a:t>,</a:t>
            </a:r>
            <a:r>
              <a:rPr lang="en-US" dirty="0">
                <a:solidFill>
                  <a:srgbClr val="002060"/>
                </a:solidFill>
                <a:latin typeface="Bahnschrift Light" panose="020B0502040204020203" pitchFamily="34" charset="0"/>
              </a:rPr>
              <a:t>68</a:t>
            </a:r>
            <a:r>
              <a:rPr lang="ro-RO" dirty="0">
                <a:solidFill>
                  <a:srgbClr val="002060"/>
                </a:solidFill>
                <a:latin typeface="Bahnschrift Light" panose="020B0502040204020203" pitchFamily="34" charset="0"/>
              </a:rPr>
              <a:t>%</a:t>
            </a:r>
            <a:endParaRPr lang="en-US" dirty="0">
              <a:solidFill>
                <a:srgbClr val="002060"/>
              </a:solidFill>
              <a:latin typeface="Bahnschrift Light" panose="020B0502040204020203" pitchFamily="34" charset="0"/>
            </a:endParaRPr>
          </a:p>
        </p:txBody>
      </p:sp>
      <p:sp>
        <p:nvSpPr>
          <p:cNvPr id="25" name="TextBox 24"/>
          <p:cNvSpPr txBox="1"/>
          <p:nvPr/>
        </p:nvSpPr>
        <p:spPr>
          <a:xfrm>
            <a:off x="1364134" y="5855516"/>
            <a:ext cx="2768707" cy="369332"/>
          </a:xfrm>
          <a:prstGeom prst="rect">
            <a:avLst/>
          </a:prstGeom>
          <a:noFill/>
        </p:spPr>
        <p:txBody>
          <a:bodyPr wrap="none" rtlCol="0">
            <a:spAutoFit/>
          </a:bodyPr>
          <a:lstStyle/>
          <a:p>
            <a:r>
              <a:rPr lang="ro-RO" dirty="0">
                <a:solidFill>
                  <a:srgbClr val="002060"/>
                </a:solidFill>
                <a:latin typeface="Bahnschrift Light" panose="020B0502040204020203" pitchFamily="34" charset="0"/>
              </a:rPr>
              <a:t>* Situații după contestații</a:t>
            </a:r>
            <a:endParaRPr lang="en-US" dirty="0">
              <a:solidFill>
                <a:srgbClr val="002060"/>
              </a:solidFill>
              <a:latin typeface="Bahnschrift Light" panose="020B0502040204020203" pitchFamily="34" charset="0"/>
            </a:endParaRPr>
          </a:p>
        </p:txBody>
      </p:sp>
      <p:sp>
        <p:nvSpPr>
          <p:cNvPr id="28" name="Footer Placeholder 5"/>
          <p:cNvSpPr txBox="1">
            <a:spLocks/>
          </p:cNvSpPr>
          <p:nvPr/>
        </p:nvSpPr>
        <p:spPr>
          <a:xfrm>
            <a:off x="4648200" y="6492875"/>
            <a:ext cx="7543800" cy="365125"/>
          </a:xfrm>
          <a:prstGeom prst="rect">
            <a:avLst/>
          </a:prstGeom>
        </p:spPr>
        <p:txBody>
          <a:bodyPr vert="horz" lIns="91440" tIns="45720" rIns="91440" bIns="45720" rtlCol="0" anchor="t"/>
          <a:lstStyle>
            <a:defPPr>
              <a:defRPr lang="en-US"/>
            </a:defPPr>
            <a:lvl1pPr marL="0" algn="l" defTabSz="914400" rtl="0" eaLnBrk="1" latinLnBrk="0" hangingPunct="1">
              <a:defRPr sz="1000" b="0" i="0" kern="1200">
                <a:solidFill>
                  <a:schemeClr val="bg2">
                    <a:lumMod val="50000"/>
                  </a:schemeClr>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err="1"/>
              <a:t>Steluța</a:t>
            </a:r>
            <a:r>
              <a:rPr lang="en-US" dirty="0"/>
              <a:t> Dan - ENVII 2021-2022 - </a:t>
            </a:r>
            <a:r>
              <a:rPr lang="en-US" dirty="0" err="1"/>
              <a:t>diagnoză</a:t>
            </a:r>
            <a:r>
              <a:rPr lang="en-US" dirty="0"/>
              <a:t> &amp; </a:t>
            </a:r>
            <a:r>
              <a:rPr lang="en-US" dirty="0" err="1"/>
              <a:t>concluzii</a:t>
            </a:r>
            <a:r>
              <a:rPr lang="en-US" dirty="0"/>
              <a:t> - </a:t>
            </a:r>
            <a:r>
              <a:rPr lang="en-US" dirty="0" err="1"/>
              <a:t>Serviciul</a:t>
            </a:r>
            <a:r>
              <a:rPr lang="en-US" dirty="0"/>
              <a:t> </a:t>
            </a:r>
            <a:r>
              <a:rPr lang="en-US" dirty="0" err="1"/>
              <a:t>Dezvoltare</a:t>
            </a:r>
            <a:r>
              <a:rPr lang="en-US" dirty="0"/>
              <a:t> Curriculum</a:t>
            </a:r>
          </a:p>
        </p:txBody>
      </p:sp>
    </p:spTree>
    <p:extLst>
      <p:ext uri="{BB962C8B-B14F-4D97-AF65-F5344CB8AC3E}">
        <p14:creationId xmlns:p14="http://schemas.microsoft.com/office/powerpoint/2010/main" val="1002919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Arrow Connector 35"/>
          <p:cNvCxnSpPr/>
          <p:nvPr/>
        </p:nvCxnSpPr>
        <p:spPr>
          <a:xfrm flipV="1">
            <a:off x="5008228" y="3456030"/>
            <a:ext cx="4039520" cy="23282"/>
          </a:xfrm>
          <a:prstGeom prst="straightConnector1">
            <a:avLst/>
          </a:prstGeom>
          <a:ln w="28575">
            <a:solidFill>
              <a:srgbClr val="002060">
                <a:alpha val="60000"/>
              </a:srgb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5008228" y="3972876"/>
            <a:ext cx="3008344" cy="15166"/>
          </a:xfrm>
          <a:prstGeom prst="straightConnector1">
            <a:avLst/>
          </a:prstGeom>
          <a:ln w="28575">
            <a:solidFill>
              <a:srgbClr val="002060">
                <a:alpha val="60000"/>
              </a:srgbClr>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145470" y="685800"/>
            <a:ext cx="7861423" cy="1104089"/>
          </a:xfrm>
        </p:spPr>
        <p:txBody>
          <a:bodyPr>
            <a:normAutofit fontScale="90000"/>
          </a:bodyPr>
          <a:lstStyle/>
          <a:p>
            <a:pPr algn="ctr"/>
            <a:r>
              <a:rPr lang="ro-RO" dirty="0">
                <a:solidFill>
                  <a:srgbClr val="002060"/>
                </a:solidFill>
                <a:latin typeface="Bahnschrift Light" panose="020B0502040204020203" pitchFamily="34" charset="0"/>
              </a:rPr>
              <a:t>En viii</a:t>
            </a:r>
            <a:br>
              <a:rPr lang="ro-RO" dirty="0">
                <a:solidFill>
                  <a:srgbClr val="002060"/>
                </a:solidFill>
                <a:latin typeface="Bahnschrift Light" panose="020B0502040204020203" pitchFamily="34" charset="0"/>
              </a:rPr>
            </a:br>
            <a:r>
              <a:rPr lang="ro-RO" dirty="0">
                <a:solidFill>
                  <a:srgbClr val="002060"/>
                </a:solidFill>
                <a:latin typeface="Bahnschrift Light" panose="020B0502040204020203" pitchFamily="34" charset="0"/>
              </a:rPr>
              <a:t>202</a:t>
            </a:r>
            <a:r>
              <a:rPr lang="en-US" dirty="0">
                <a:solidFill>
                  <a:srgbClr val="002060"/>
                </a:solidFill>
                <a:latin typeface="Bahnschrift Light" panose="020B0502040204020203" pitchFamily="34" charset="0"/>
              </a:rPr>
              <a:t>1</a:t>
            </a:r>
            <a:r>
              <a:rPr lang="ro-RO" dirty="0">
                <a:solidFill>
                  <a:srgbClr val="002060"/>
                </a:solidFill>
                <a:latin typeface="Bahnschrift Light" panose="020B0502040204020203" pitchFamily="34" charset="0"/>
              </a:rPr>
              <a:t>-202</a:t>
            </a:r>
            <a:r>
              <a:rPr lang="en-US" dirty="0">
                <a:solidFill>
                  <a:srgbClr val="002060"/>
                </a:solidFill>
                <a:latin typeface="Bahnschrift Light" panose="020B0502040204020203" pitchFamily="34" charset="0"/>
              </a:rPr>
              <a:t>2</a:t>
            </a:r>
          </a:p>
        </p:txBody>
      </p:sp>
      <p:sp>
        <p:nvSpPr>
          <p:cNvPr id="3" name="Content Placeholder 2"/>
          <p:cNvSpPr>
            <a:spLocks noGrp="1"/>
          </p:cNvSpPr>
          <p:nvPr>
            <p:ph idx="1"/>
          </p:nvPr>
        </p:nvSpPr>
        <p:spPr>
          <a:xfrm>
            <a:off x="684211" y="685800"/>
            <a:ext cx="1611517" cy="1104089"/>
          </a:xfrm>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ormAutofit/>
          </a:bodyPr>
          <a:lstStyle/>
          <a:p>
            <a:pPr marL="0" indent="0" algn="ctr">
              <a:buNone/>
            </a:pPr>
            <a:r>
              <a:rPr lang="ro-RO" dirty="0">
                <a:latin typeface="Bahnschrift Light" panose="020B0502040204020203" pitchFamily="34" charset="0"/>
              </a:rPr>
              <a:t>DIAGNOZĂ</a:t>
            </a:r>
            <a:endParaRPr lang="en-US" dirty="0">
              <a:latin typeface="Bahnschrift Light" panose="020B0502040204020203" pitchFamily="34" charset="0"/>
            </a:endParaRPr>
          </a:p>
        </p:txBody>
      </p:sp>
      <p:graphicFrame>
        <p:nvGraphicFramePr>
          <p:cNvPr id="8" name="Diagram 7"/>
          <p:cNvGraphicFramePr/>
          <p:nvPr>
            <p:extLst>
              <p:ext uri="{D42A27DB-BD31-4B8C-83A1-F6EECF244321}">
                <p14:modId xmlns:p14="http://schemas.microsoft.com/office/powerpoint/2010/main" val="794634816"/>
              </p:ext>
            </p:extLst>
          </p:nvPr>
        </p:nvGraphicFramePr>
        <p:xfrm>
          <a:off x="1084044" y="2592198"/>
          <a:ext cx="4209409" cy="31854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1" name="Picture 10"/>
          <p:cNvPicPr>
            <a:picLocks noChangeAspect="1"/>
          </p:cNvPicPr>
          <p:nvPr/>
        </p:nvPicPr>
        <p:blipFill>
          <a:blip r:embed="rId7">
            <a:clrChange>
              <a:clrFrom>
                <a:srgbClr val="000000"/>
              </a:clrFrom>
              <a:clrTo>
                <a:srgbClr val="000000">
                  <a:alpha val="0"/>
                </a:srgbClr>
              </a:clrTo>
            </a:clrChange>
          </a:blip>
          <a:stretch>
            <a:fillRect/>
          </a:stretch>
        </p:blipFill>
        <p:spPr>
          <a:xfrm>
            <a:off x="6263271" y="5010625"/>
            <a:ext cx="983782" cy="971484"/>
          </a:xfrm>
          <a:prstGeom prst="rect">
            <a:avLst/>
          </a:prstGeom>
        </p:spPr>
      </p:pic>
      <p:sp>
        <p:nvSpPr>
          <p:cNvPr id="9" name="TextBox 8"/>
          <p:cNvSpPr txBox="1"/>
          <p:nvPr/>
        </p:nvSpPr>
        <p:spPr>
          <a:xfrm>
            <a:off x="6381253" y="5476585"/>
            <a:ext cx="764953" cy="369332"/>
          </a:xfrm>
          <a:prstGeom prst="rect">
            <a:avLst/>
          </a:prstGeom>
          <a:noFill/>
        </p:spPr>
        <p:txBody>
          <a:bodyPr wrap="none" rtlCol="0">
            <a:spAutoFit/>
          </a:bodyPr>
          <a:lstStyle/>
          <a:p>
            <a:r>
              <a:rPr lang="ro-RO" dirty="0">
                <a:solidFill>
                  <a:srgbClr val="002060"/>
                </a:solidFill>
                <a:latin typeface="Bahnschrift Light" panose="020B0502040204020203" pitchFamily="34" charset="0"/>
              </a:rPr>
              <a:t>9</a:t>
            </a:r>
            <a:r>
              <a:rPr lang="en-US" dirty="0">
                <a:solidFill>
                  <a:srgbClr val="002060"/>
                </a:solidFill>
                <a:latin typeface="Bahnschrift Light" panose="020B0502040204020203" pitchFamily="34" charset="0"/>
              </a:rPr>
              <a:t>5,5</a:t>
            </a:r>
            <a:r>
              <a:rPr lang="ro-RO" dirty="0">
                <a:solidFill>
                  <a:srgbClr val="002060"/>
                </a:solidFill>
                <a:latin typeface="Bahnschrift Light" panose="020B0502040204020203" pitchFamily="34" charset="0"/>
              </a:rPr>
              <a:t>%</a:t>
            </a:r>
            <a:endParaRPr lang="en-US" dirty="0">
              <a:solidFill>
                <a:srgbClr val="002060"/>
              </a:solidFill>
              <a:latin typeface="Bahnschrift Light" panose="020B0502040204020203" pitchFamily="34" charset="0"/>
            </a:endParaRPr>
          </a:p>
        </p:txBody>
      </p:sp>
      <p:pic>
        <p:nvPicPr>
          <p:cNvPr id="13" name="Picture 12"/>
          <p:cNvPicPr>
            <a:picLocks noChangeAspect="1"/>
          </p:cNvPicPr>
          <p:nvPr/>
        </p:nvPicPr>
        <p:blipFill>
          <a:blip r:embed="rId8">
            <a:clrChange>
              <a:clrFrom>
                <a:srgbClr val="000000"/>
              </a:clrFrom>
              <a:clrTo>
                <a:srgbClr val="000000">
                  <a:alpha val="0"/>
                </a:srgbClr>
              </a:clrTo>
            </a:clrChange>
            <a:extLst>
              <a:ext uri="{BEBA8EAE-BF5A-486C-A8C5-ECC9F3942E4B}">
                <a14:imgProps xmlns:a14="http://schemas.microsoft.com/office/drawing/2010/main">
                  <a14:imgLayer r:embed="rId9">
                    <a14:imgEffect>
                      <a14:brightnessContrast bright="20000" contrast="-20000"/>
                    </a14:imgEffect>
                  </a14:imgLayer>
                </a14:imgProps>
              </a:ext>
            </a:extLst>
          </a:blip>
          <a:stretch>
            <a:fillRect/>
          </a:stretch>
        </p:blipFill>
        <p:spPr>
          <a:xfrm>
            <a:off x="7247053" y="3636111"/>
            <a:ext cx="1111476" cy="1097582"/>
          </a:xfrm>
          <a:prstGeom prst="rect">
            <a:avLst/>
          </a:prstGeom>
        </p:spPr>
      </p:pic>
      <p:sp>
        <p:nvSpPr>
          <p:cNvPr id="14" name="TextBox 13"/>
          <p:cNvSpPr txBox="1"/>
          <p:nvPr/>
        </p:nvSpPr>
        <p:spPr>
          <a:xfrm>
            <a:off x="7506075" y="4000236"/>
            <a:ext cx="752129" cy="369332"/>
          </a:xfrm>
          <a:prstGeom prst="rect">
            <a:avLst/>
          </a:prstGeom>
          <a:noFill/>
        </p:spPr>
        <p:txBody>
          <a:bodyPr wrap="none" rtlCol="0">
            <a:spAutoFit/>
          </a:bodyPr>
          <a:lstStyle/>
          <a:p>
            <a:r>
              <a:rPr lang="en-US" dirty="0">
                <a:solidFill>
                  <a:srgbClr val="002060"/>
                </a:solidFill>
                <a:latin typeface="Bahnschrift Light" panose="020B0502040204020203" pitchFamily="34" charset="0"/>
              </a:rPr>
              <a:t>77</a:t>
            </a:r>
            <a:r>
              <a:rPr lang="ro-RO" dirty="0">
                <a:solidFill>
                  <a:srgbClr val="002060"/>
                </a:solidFill>
                <a:latin typeface="Bahnschrift Light" panose="020B0502040204020203" pitchFamily="34" charset="0"/>
              </a:rPr>
              <a:t>,</a:t>
            </a:r>
            <a:r>
              <a:rPr lang="en-US" dirty="0">
                <a:solidFill>
                  <a:srgbClr val="002060"/>
                </a:solidFill>
                <a:latin typeface="Bahnschrift Light" panose="020B0502040204020203" pitchFamily="34" charset="0"/>
              </a:rPr>
              <a:t>5</a:t>
            </a:r>
            <a:r>
              <a:rPr lang="ro-RO" dirty="0">
                <a:solidFill>
                  <a:srgbClr val="002060"/>
                </a:solidFill>
                <a:latin typeface="Bahnschrift Light" panose="020B0502040204020203" pitchFamily="34" charset="0"/>
              </a:rPr>
              <a:t>%</a:t>
            </a:r>
            <a:endParaRPr lang="en-US" dirty="0">
              <a:solidFill>
                <a:srgbClr val="002060"/>
              </a:solidFill>
              <a:latin typeface="Bahnschrift Light" panose="020B0502040204020203" pitchFamily="34" charset="0"/>
            </a:endParaRPr>
          </a:p>
        </p:txBody>
      </p:sp>
      <p:pic>
        <p:nvPicPr>
          <p:cNvPr id="15" name="Picture 14"/>
          <p:cNvPicPr>
            <a:picLocks noChangeAspect="1"/>
          </p:cNvPicPr>
          <p:nvPr/>
        </p:nvPicPr>
        <p:blipFill>
          <a:blip r:embed="rId7">
            <a:clrChange>
              <a:clrFrom>
                <a:srgbClr val="000000"/>
              </a:clrFrom>
              <a:clrTo>
                <a:srgbClr val="000000">
                  <a:alpha val="0"/>
                </a:srgbClr>
              </a:clrTo>
            </a:clrChange>
          </a:blip>
          <a:stretch>
            <a:fillRect/>
          </a:stretch>
        </p:blipFill>
        <p:spPr>
          <a:xfrm>
            <a:off x="8411059" y="3144947"/>
            <a:ext cx="1111476" cy="1097582"/>
          </a:xfrm>
          <a:prstGeom prst="rect">
            <a:avLst/>
          </a:prstGeom>
        </p:spPr>
      </p:pic>
      <p:sp>
        <p:nvSpPr>
          <p:cNvPr id="17" name="TextBox 16"/>
          <p:cNvSpPr txBox="1"/>
          <p:nvPr/>
        </p:nvSpPr>
        <p:spPr>
          <a:xfrm>
            <a:off x="8670081" y="3509072"/>
            <a:ext cx="758541" cy="369332"/>
          </a:xfrm>
          <a:prstGeom prst="rect">
            <a:avLst/>
          </a:prstGeom>
          <a:noFill/>
        </p:spPr>
        <p:txBody>
          <a:bodyPr wrap="none" rtlCol="0">
            <a:spAutoFit/>
          </a:bodyPr>
          <a:lstStyle/>
          <a:p>
            <a:r>
              <a:rPr lang="en-US" dirty="0">
                <a:solidFill>
                  <a:srgbClr val="002060"/>
                </a:solidFill>
                <a:latin typeface="Bahnschrift Light" panose="020B0502040204020203" pitchFamily="34" charset="0"/>
              </a:rPr>
              <a:t>22</a:t>
            </a:r>
            <a:r>
              <a:rPr lang="ro-RO" dirty="0">
                <a:solidFill>
                  <a:srgbClr val="002060"/>
                </a:solidFill>
                <a:latin typeface="Bahnschrift Light" panose="020B0502040204020203" pitchFamily="34" charset="0"/>
              </a:rPr>
              <a:t>,</a:t>
            </a:r>
            <a:r>
              <a:rPr lang="en-US" dirty="0">
                <a:solidFill>
                  <a:srgbClr val="002060"/>
                </a:solidFill>
                <a:latin typeface="Bahnschrift Light" panose="020B0502040204020203" pitchFamily="34" charset="0"/>
              </a:rPr>
              <a:t>5</a:t>
            </a:r>
            <a:r>
              <a:rPr lang="ro-RO" dirty="0">
                <a:solidFill>
                  <a:srgbClr val="002060"/>
                </a:solidFill>
                <a:latin typeface="Bahnschrift Light" panose="020B0502040204020203" pitchFamily="34" charset="0"/>
              </a:rPr>
              <a:t>%</a:t>
            </a:r>
            <a:endParaRPr lang="en-US" dirty="0">
              <a:solidFill>
                <a:srgbClr val="002060"/>
              </a:solidFill>
              <a:latin typeface="Bahnschrift Light" panose="020B0502040204020203" pitchFamily="34" charset="0"/>
            </a:endParaRPr>
          </a:p>
        </p:txBody>
      </p:sp>
      <p:pic>
        <p:nvPicPr>
          <p:cNvPr id="18" name="Picture 17"/>
          <p:cNvPicPr>
            <a:picLocks noChangeAspect="1"/>
          </p:cNvPicPr>
          <p:nvPr/>
        </p:nvPicPr>
        <p:blipFill>
          <a:blip r:embed="rId10">
            <a:clrChange>
              <a:clrFrom>
                <a:srgbClr val="000000"/>
              </a:clrFrom>
              <a:clrTo>
                <a:srgbClr val="000000">
                  <a:alpha val="0"/>
                </a:srgbClr>
              </a:clrTo>
            </a:clrChange>
            <a:extLst>
              <a:ext uri="{BEBA8EAE-BF5A-486C-A8C5-ECC9F3942E4B}">
                <a14:imgProps xmlns:a14="http://schemas.microsoft.com/office/drawing/2010/main">
                  <a14:imgLayer r:embed="rId9">
                    <a14:imgEffect>
                      <a14:brightnessContrast bright="20000" contrast="20000"/>
                    </a14:imgEffect>
                  </a14:imgLayer>
                </a14:imgProps>
              </a:ext>
            </a:extLst>
          </a:blip>
          <a:stretch>
            <a:fillRect/>
          </a:stretch>
        </p:blipFill>
        <p:spPr>
          <a:xfrm>
            <a:off x="9575065" y="2592198"/>
            <a:ext cx="1111476" cy="1097582"/>
          </a:xfrm>
          <a:prstGeom prst="rect">
            <a:avLst/>
          </a:prstGeom>
        </p:spPr>
      </p:pic>
      <p:sp>
        <p:nvSpPr>
          <p:cNvPr id="19" name="TextBox 18"/>
          <p:cNvSpPr txBox="1"/>
          <p:nvPr/>
        </p:nvSpPr>
        <p:spPr>
          <a:xfrm>
            <a:off x="9834087" y="2956323"/>
            <a:ext cx="641522" cy="369332"/>
          </a:xfrm>
          <a:prstGeom prst="rect">
            <a:avLst/>
          </a:prstGeom>
          <a:noFill/>
        </p:spPr>
        <p:txBody>
          <a:bodyPr wrap="none" rtlCol="0">
            <a:spAutoFit/>
          </a:bodyPr>
          <a:lstStyle/>
          <a:p>
            <a:r>
              <a:rPr lang="en-US" dirty="0">
                <a:solidFill>
                  <a:srgbClr val="002060"/>
                </a:solidFill>
                <a:latin typeface="Bahnschrift Light" panose="020B0502040204020203" pitchFamily="34" charset="0"/>
              </a:rPr>
              <a:t>2</a:t>
            </a:r>
            <a:r>
              <a:rPr lang="ro-RO" dirty="0">
                <a:solidFill>
                  <a:srgbClr val="002060"/>
                </a:solidFill>
                <a:latin typeface="Bahnschrift Light" panose="020B0502040204020203" pitchFamily="34" charset="0"/>
              </a:rPr>
              <a:t>,</a:t>
            </a:r>
            <a:r>
              <a:rPr lang="en-US" dirty="0">
                <a:solidFill>
                  <a:srgbClr val="002060"/>
                </a:solidFill>
                <a:latin typeface="Bahnschrift Light" panose="020B0502040204020203" pitchFamily="34" charset="0"/>
              </a:rPr>
              <a:t>0</a:t>
            </a:r>
            <a:r>
              <a:rPr lang="ro-RO" dirty="0">
                <a:solidFill>
                  <a:srgbClr val="002060"/>
                </a:solidFill>
                <a:latin typeface="Bahnschrift Light" panose="020B0502040204020203" pitchFamily="34" charset="0"/>
              </a:rPr>
              <a:t>%</a:t>
            </a:r>
            <a:endParaRPr lang="en-US" dirty="0">
              <a:solidFill>
                <a:srgbClr val="002060"/>
              </a:solidFill>
              <a:latin typeface="Bahnschrift Light" panose="020B0502040204020203" pitchFamily="34" charset="0"/>
            </a:endParaRPr>
          </a:p>
        </p:txBody>
      </p:sp>
      <p:sp>
        <p:nvSpPr>
          <p:cNvPr id="23" name="Right Arrow 22"/>
          <p:cNvSpPr/>
          <p:nvPr/>
        </p:nvSpPr>
        <p:spPr>
          <a:xfrm rot="16200000">
            <a:off x="6622481" y="4765869"/>
            <a:ext cx="578840" cy="32717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1364134" y="5855516"/>
            <a:ext cx="3272050" cy="369332"/>
          </a:xfrm>
          <a:prstGeom prst="rect">
            <a:avLst/>
          </a:prstGeom>
          <a:noFill/>
        </p:spPr>
        <p:txBody>
          <a:bodyPr wrap="none" rtlCol="0">
            <a:spAutoFit/>
          </a:bodyPr>
          <a:lstStyle/>
          <a:p>
            <a:r>
              <a:rPr lang="ro-RO" dirty="0">
                <a:solidFill>
                  <a:srgbClr val="002060"/>
                </a:solidFill>
                <a:latin typeface="Bahnschrift Light" panose="020B0502040204020203" pitchFamily="34" charset="0"/>
              </a:rPr>
              <a:t>* Situații înainte de contestații</a:t>
            </a:r>
            <a:endParaRPr lang="en-US" dirty="0">
              <a:solidFill>
                <a:srgbClr val="002060"/>
              </a:solidFill>
              <a:latin typeface="Bahnschrift Light" panose="020B0502040204020203" pitchFamily="34" charset="0"/>
            </a:endParaRPr>
          </a:p>
        </p:txBody>
      </p:sp>
      <p:cxnSp>
        <p:nvCxnSpPr>
          <p:cNvPr id="27" name="Straight Arrow Connector 26"/>
          <p:cNvCxnSpPr/>
          <p:nvPr/>
        </p:nvCxnSpPr>
        <p:spPr>
          <a:xfrm flipV="1">
            <a:off x="5026552" y="5223971"/>
            <a:ext cx="1711354" cy="1"/>
          </a:xfrm>
          <a:prstGeom prst="straightConnector1">
            <a:avLst/>
          </a:prstGeom>
          <a:ln w="28575">
            <a:solidFill>
              <a:srgbClr val="002060">
                <a:alpha val="60000"/>
              </a:srgbClr>
            </a:solidFill>
            <a:tailEnd type="triangle"/>
          </a:ln>
        </p:spPr>
        <p:style>
          <a:lnRef idx="1">
            <a:schemeClr val="accent1"/>
          </a:lnRef>
          <a:fillRef idx="0">
            <a:schemeClr val="accent1"/>
          </a:fillRef>
          <a:effectRef idx="0">
            <a:schemeClr val="accent1"/>
          </a:effectRef>
          <a:fontRef idx="minor">
            <a:schemeClr val="tx1"/>
          </a:fontRef>
        </p:style>
      </p:cxnSp>
      <p:sp>
        <p:nvSpPr>
          <p:cNvPr id="31" name="Right Arrow 30"/>
          <p:cNvSpPr/>
          <p:nvPr/>
        </p:nvSpPr>
        <p:spPr>
          <a:xfrm rot="5400000">
            <a:off x="8758327" y="4320416"/>
            <a:ext cx="578840" cy="32717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Straight Arrow Connector 37"/>
          <p:cNvCxnSpPr>
            <a:endCxn id="19" idx="0"/>
          </p:cNvCxnSpPr>
          <p:nvPr/>
        </p:nvCxnSpPr>
        <p:spPr>
          <a:xfrm flipV="1">
            <a:off x="5036961" y="2956323"/>
            <a:ext cx="5117887" cy="31344"/>
          </a:xfrm>
          <a:prstGeom prst="straightConnector1">
            <a:avLst/>
          </a:prstGeom>
          <a:ln w="28575">
            <a:solidFill>
              <a:srgbClr val="002060">
                <a:alpha val="60000"/>
              </a:srgbClr>
            </a:solidFill>
            <a:tailEnd type="triangle"/>
          </a:ln>
        </p:spPr>
        <p:style>
          <a:lnRef idx="1">
            <a:schemeClr val="accent1"/>
          </a:lnRef>
          <a:fillRef idx="0">
            <a:schemeClr val="accent1"/>
          </a:fillRef>
          <a:effectRef idx="0">
            <a:schemeClr val="accent1"/>
          </a:effectRef>
          <a:fontRef idx="minor">
            <a:schemeClr val="tx1"/>
          </a:fontRef>
        </p:style>
      </p:cxnSp>
      <p:sp>
        <p:nvSpPr>
          <p:cNvPr id="41" name="Footer Placeholder 5"/>
          <p:cNvSpPr txBox="1">
            <a:spLocks/>
          </p:cNvSpPr>
          <p:nvPr/>
        </p:nvSpPr>
        <p:spPr>
          <a:xfrm>
            <a:off x="4648200" y="6492875"/>
            <a:ext cx="7543800" cy="365125"/>
          </a:xfrm>
          <a:prstGeom prst="rect">
            <a:avLst/>
          </a:prstGeom>
        </p:spPr>
        <p:txBody>
          <a:bodyPr vert="horz" lIns="91440" tIns="45720" rIns="91440" bIns="45720" rtlCol="0" anchor="t"/>
          <a:lstStyle>
            <a:defPPr>
              <a:defRPr lang="en-US"/>
            </a:defPPr>
            <a:lvl1pPr marL="0" algn="l" defTabSz="914400" rtl="0" eaLnBrk="1" latinLnBrk="0" hangingPunct="1">
              <a:defRPr sz="1000" b="0" i="0" kern="1200">
                <a:solidFill>
                  <a:schemeClr val="bg2">
                    <a:lumMod val="50000"/>
                  </a:schemeClr>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err="1"/>
              <a:t>Steluța</a:t>
            </a:r>
            <a:r>
              <a:rPr lang="en-US" dirty="0"/>
              <a:t> Dan - ENVII 2021-2022 - </a:t>
            </a:r>
            <a:r>
              <a:rPr lang="en-US" dirty="0" err="1"/>
              <a:t>diagnoză</a:t>
            </a:r>
            <a:r>
              <a:rPr lang="en-US" dirty="0"/>
              <a:t> &amp; </a:t>
            </a:r>
            <a:r>
              <a:rPr lang="en-US" dirty="0" err="1"/>
              <a:t>concluzii</a:t>
            </a:r>
            <a:r>
              <a:rPr lang="en-US" dirty="0"/>
              <a:t> - </a:t>
            </a:r>
            <a:r>
              <a:rPr lang="en-US" dirty="0" err="1"/>
              <a:t>Serviciul</a:t>
            </a:r>
            <a:r>
              <a:rPr lang="en-US" dirty="0"/>
              <a:t> </a:t>
            </a:r>
            <a:r>
              <a:rPr lang="en-US" dirty="0" err="1"/>
              <a:t>Dezvoltare</a:t>
            </a:r>
            <a:r>
              <a:rPr lang="en-US" dirty="0"/>
              <a:t> Curriculum</a:t>
            </a:r>
          </a:p>
        </p:txBody>
      </p:sp>
      <p:grpSp>
        <p:nvGrpSpPr>
          <p:cNvPr id="28" name="Grupare 27">
            <a:extLst>
              <a:ext uri="{FF2B5EF4-FFF2-40B4-BE49-F238E27FC236}">
                <a16:creationId xmlns:a16="http://schemas.microsoft.com/office/drawing/2014/main" id="{AB87484A-0242-483E-B180-BA9F8DFDD987}"/>
              </a:ext>
            </a:extLst>
          </p:cNvPr>
          <p:cNvGrpSpPr/>
          <p:nvPr/>
        </p:nvGrpSpPr>
        <p:grpSpPr>
          <a:xfrm>
            <a:off x="3013109" y="4296538"/>
            <a:ext cx="2070515" cy="452925"/>
            <a:chOff x="-211037" y="2515695"/>
            <a:chExt cx="2070515" cy="452925"/>
          </a:xfrm>
        </p:grpSpPr>
        <p:sp>
          <p:nvSpPr>
            <p:cNvPr id="29" name="Dreptunghi: colțuri rotunjite 28">
              <a:extLst>
                <a:ext uri="{FF2B5EF4-FFF2-40B4-BE49-F238E27FC236}">
                  <a16:creationId xmlns:a16="http://schemas.microsoft.com/office/drawing/2014/main" id="{426EA7DE-590E-47C8-8E2E-0FE52218283E}"/>
                </a:ext>
              </a:extLst>
            </p:cNvPr>
            <p:cNvSpPr/>
            <p:nvPr/>
          </p:nvSpPr>
          <p:spPr>
            <a:xfrm>
              <a:off x="-211037" y="2515695"/>
              <a:ext cx="2070515" cy="452925"/>
            </a:xfrm>
            <a:prstGeom prst="round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0" name="Dreptunghi: colțuri rotunjite 4">
              <a:extLst>
                <a:ext uri="{FF2B5EF4-FFF2-40B4-BE49-F238E27FC236}">
                  <a16:creationId xmlns:a16="http://schemas.microsoft.com/office/drawing/2014/main" id="{8014DD53-409C-482C-B5A2-6236D9B054B2}"/>
                </a:ext>
              </a:extLst>
            </p:cNvPr>
            <p:cNvSpPr txBox="1"/>
            <p:nvPr/>
          </p:nvSpPr>
          <p:spPr>
            <a:xfrm>
              <a:off x="-166817" y="2529833"/>
              <a:ext cx="2026295" cy="40870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solidFill>
                    <a:srgbClr val="002060"/>
                  </a:solidFill>
                </a:rPr>
                <a:t>122 301</a:t>
              </a:r>
              <a:r>
                <a:rPr lang="ro-RO" sz="900" kern="1200" dirty="0">
                  <a:solidFill>
                    <a:srgbClr val="002060"/>
                  </a:solidFill>
                </a:rPr>
                <a:t> </a:t>
              </a:r>
              <a:r>
                <a:rPr lang="en-US" sz="900" dirty="0" err="1">
                  <a:solidFill>
                    <a:srgbClr val="002060"/>
                  </a:solidFill>
                </a:rPr>
                <a:t>medii</a:t>
              </a:r>
              <a:r>
                <a:rPr lang="ro-RO" sz="900" kern="1200" dirty="0">
                  <a:solidFill>
                    <a:srgbClr val="002060"/>
                  </a:solidFill>
                </a:rPr>
                <a:t> mai mari sau egale cu 5 </a:t>
              </a:r>
              <a:endParaRPr lang="en-US" sz="900" kern="1200" dirty="0">
                <a:solidFill>
                  <a:srgbClr val="002060"/>
                </a:solidFill>
              </a:endParaRPr>
            </a:p>
          </p:txBody>
        </p:sp>
      </p:grpSp>
      <p:cxnSp>
        <p:nvCxnSpPr>
          <p:cNvPr id="33" name="Straight Arrow Connector 26">
            <a:extLst>
              <a:ext uri="{FF2B5EF4-FFF2-40B4-BE49-F238E27FC236}">
                <a16:creationId xmlns:a16="http://schemas.microsoft.com/office/drawing/2014/main" id="{58AD966E-EF6C-49B0-849C-A20359EC6DB3}"/>
              </a:ext>
            </a:extLst>
          </p:cNvPr>
          <p:cNvCxnSpPr>
            <a:cxnSpLocks/>
          </p:cNvCxnSpPr>
          <p:nvPr/>
        </p:nvCxnSpPr>
        <p:spPr>
          <a:xfrm>
            <a:off x="5008228" y="4369568"/>
            <a:ext cx="685362" cy="0"/>
          </a:xfrm>
          <a:prstGeom prst="straightConnector1">
            <a:avLst/>
          </a:prstGeom>
          <a:ln w="28575">
            <a:solidFill>
              <a:srgbClr val="002060">
                <a:alpha val="60000"/>
              </a:srgbClr>
            </a:solidFill>
            <a:tailEnd type="triangle"/>
          </a:ln>
        </p:spPr>
        <p:style>
          <a:lnRef idx="1">
            <a:schemeClr val="accent1"/>
          </a:lnRef>
          <a:fillRef idx="0">
            <a:schemeClr val="accent1"/>
          </a:fillRef>
          <a:effectRef idx="0">
            <a:schemeClr val="accent1"/>
          </a:effectRef>
          <a:fontRef idx="minor">
            <a:schemeClr val="tx1"/>
          </a:fontRef>
        </p:style>
      </p:cxnSp>
      <p:pic>
        <p:nvPicPr>
          <p:cNvPr id="34" name="Picture 12">
            <a:extLst>
              <a:ext uri="{FF2B5EF4-FFF2-40B4-BE49-F238E27FC236}">
                <a16:creationId xmlns:a16="http://schemas.microsoft.com/office/drawing/2014/main" id="{AFA1C54A-BA32-4009-87B9-FE25EE52FCDA}"/>
              </a:ext>
            </a:extLst>
          </p:cNvPr>
          <p:cNvPicPr>
            <a:picLocks noChangeAspect="1"/>
          </p:cNvPicPr>
          <p:nvPr/>
        </p:nvPicPr>
        <p:blipFill>
          <a:blip r:embed="rId8">
            <a:clrChange>
              <a:clrFrom>
                <a:srgbClr val="000000"/>
              </a:clrFrom>
              <a:clrTo>
                <a:srgbClr val="000000">
                  <a:alpha val="0"/>
                </a:srgbClr>
              </a:clrTo>
            </a:clrChange>
            <a:extLst>
              <a:ext uri="{BEBA8EAE-BF5A-486C-A8C5-ECC9F3942E4B}">
                <a14:imgProps xmlns:a14="http://schemas.microsoft.com/office/drawing/2010/main">
                  <a14:imgLayer r:embed="rId9">
                    <a14:imgEffect>
                      <a14:brightnessContrast bright="20000" contrast="-20000"/>
                    </a14:imgEffect>
                  </a14:imgLayer>
                </a14:imgProps>
              </a:ext>
            </a:extLst>
          </a:blip>
          <a:stretch>
            <a:fillRect/>
          </a:stretch>
        </p:blipFill>
        <p:spPr>
          <a:xfrm>
            <a:off x="5390787" y="3979372"/>
            <a:ext cx="990466" cy="978085"/>
          </a:xfrm>
          <a:prstGeom prst="rect">
            <a:avLst/>
          </a:prstGeom>
        </p:spPr>
      </p:pic>
      <p:sp>
        <p:nvSpPr>
          <p:cNvPr id="6" name="Dreptunghi 5">
            <a:extLst>
              <a:ext uri="{FF2B5EF4-FFF2-40B4-BE49-F238E27FC236}">
                <a16:creationId xmlns:a16="http://schemas.microsoft.com/office/drawing/2014/main" id="{5B23C0AA-C6E4-492B-A3EB-A035DB1D5D4A}"/>
              </a:ext>
            </a:extLst>
          </p:cNvPr>
          <p:cNvSpPr/>
          <p:nvPr/>
        </p:nvSpPr>
        <p:spPr>
          <a:xfrm>
            <a:off x="5524889" y="4376065"/>
            <a:ext cx="776175" cy="369332"/>
          </a:xfrm>
          <a:prstGeom prst="rect">
            <a:avLst/>
          </a:prstGeom>
        </p:spPr>
        <p:txBody>
          <a:bodyPr wrap="none">
            <a:spAutoFit/>
          </a:bodyPr>
          <a:lstStyle/>
          <a:p>
            <a:r>
              <a:rPr lang="en-US" dirty="0">
                <a:solidFill>
                  <a:srgbClr val="002060"/>
                </a:solidFill>
                <a:latin typeface="Bahnschrift Light" panose="020B0502040204020203" pitchFamily="34" charset="0"/>
              </a:rPr>
              <a:t>82,4</a:t>
            </a:r>
            <a:r>
              <a:rPr lang="ro-RO" dirty="0">
                <a:solidFill>
                  <a:srgbClr val="002060"/>
                </a:solidFill>
                <a:latin typeface="Bahnschrift Light" panose="020B0502040204020203" pitchFamily="34" charset="0"/>
              </a:rPr>
              <a:t>%</a:t>
            </a:r>
            <a:endParaRPr lang="en-US" dirty="0">
              <a:solidFill>
                <a:srgbClr val="002060"/>
              </a:solidFill>
              <a:latin typeface="Bahnschrift Light" panose="020B0502040204020203" pitchFamily="34" charset="0"/>
            </a:endParaRPr>
          </a:p>
        </p:txBody>
      </p:sp>
      <p:sp>
        <p:nvSpPr>
          <p:cNvPr id="37" name="Right Arrow 22">
            <a:extLst>
              <a:ext uri="{FF2B5EF4-FFF2-40B4-BE49-F238E27FC236}">
                <a16:creationId xmlns:a16="http://schemas.microsoft.com/office/drawing/2014/main" id="{7282CDF5-0B08-49E2-83BD-B12F0ED11D47}"/>
              </a:ext>
            </a:extLst>
          </p:cNvPr>
          <p:cNvSpPr/>
          <p:nvPr/>
        </p:nvSpPr>
        <p:spPr>
          <a:xfrm rot="16200000">
            <a:off x="5612301" y="3563173"/>
            <a:ext cx="578840" cy="32717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ight Arrow 22">
            <a:extLst>
              <a:ext uri="{FF2B5EF4-FFF2-40B4-BE49-F238E27FC236}">
                <a16:creationId xmlns:a16="http://schemas.microsoft.com/office/drawing/2014/main" id="{08C1C5F9-CF38-40E4-9B3D-D575BB6B150B}"/>
              </a:ext>
            </a:extLst>
          </p:cNvPr>
          <p:cNvSpPr/>
          <p:nvPr/>
        </p:nvSpPr>
        <p:spPr>
          <a:xfrm rot="16200000">
            <a:off x="9880025" y="2173229"/>
            <a:ext cx="578840" cy="32717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ight Arrow 22">
            <a:extLst>
              <a:ext uri="{FF2B5EF4-FFF2-40B4-BE49-F238E27FC236}">
                <a16:creationId xmlns:a16="http://schemas.microsoft.com/office/drawing/2014/main" id="{7C1A1D8B-A9E1-4CAF-83E4-30BFA01612A8}"/>
              </a:ext>
            </a:extLst>
          </p:cNvPr>
          <p:cNvSpPr/>
          <p:nvPr/>
        </p:nvSpPr>
        <p:spPr>
          <a:xfrm rot="16200000">
            <a:off x="7505185" y="3174990"/>
            <a:ext cx="578840" cy="32717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41291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5470" y="685800"/>
            <a:ext cx="7861423" cy="1104089"/>
          </a:xfrm>
        </p:spPr>
        <p:txBody>
          <a:bodyPr>
            <a:normAutofit fontScale="90000"/>
          </a:bodyPr>
          <a:lstStyle/>
          <a:p>
            <a:pPr algn="ctr"/>
            <a:r>
              <a:rPr lang="ro-RO" dirty="0">
                <a:solidFill>
                  <a:srgbClr val="FF0000"/>
                </a:solidFill>
                <a:latin typeface="Bahnschrift Light" panose="020B0502040204020203" pitchFamily="34" charset="0"/>
              </a:rPr>
              <a:t>En viii</a:t>
            </a:r>
            <a:br>
              <a:rPr lang="ro-RO" dirty="0">
                <a:solidFill>
                  <a:srgbClr val="FF0000"/>
                </a:solidFill>
                <a:latin typeface="Bahnschrift Light" panose="020B0502040204020203" pitchFamily="34" charset="0"/>
              </a:rPr>
            </a:br>
            <a:r>
              <a:rPr lang="ro-RO" dirty="0">
                <a:solidFill>
                  <a:srgbClr val="FF0000"/>
                </a:solidFill>
                <a:latin typeface="Bahnschrift Light" panose="020B0502040204020203" pitchFamily="34" charset="0"/>
              </a:rPr>
              <a:t>202</a:t>
            </a:r>
            <a:r>
              <a:rPr lang="en-US" dirty="0">
                <a:solidFill>
                  <a:srgbClr val="FF0000"/>
                </a:solidFill>
                <a:latin typeface="Bahnschrift Light" panose="020B0502040204020203" pitchFamily="34" charset="0"/>
              </a:rPr>
              <a:t>1</a:t>
            </a:r>
            <a:r>
              <a:rPr lang="ro-RO" dirty="0">
                <a:solidFill>
                  <a:srgbClr val="FF0000"/>
                </a:solidFill>
                <a:latin typeface="Bahnschrift Light" panose="020B0502040204020203" pitchFamily="34" charset="0"/>
              </a:rPr>
              <a:t>-202</a:t>
            </a:r>
            <a:r>
              <a:rPr lang="en-US" dirty="0">
                <a:solidFill>
                  <a:srgbClr val="FF0000"/>
                </a:solidFill>
                <a:latin typeface="Bahnschrift Light" panose="020B0502040204020203" pitchFamily="34" charset="0"/>
              </a:rPr>
              <a:t>2</a:t>
            </a:r>
          </a:p>
        </p:txBody>
      </p:sp>
      <p:sp>
        <p:nvSpPr>
          <p:cNvPr id="3" name="Content Placeholder 2"/>
          <p:cNvSpPr>
            <a:spLocks noGrp="1"/>
          </p:cNvSpPr>
          <p:nvPr>
            <p:ph idx="1"/>
          </p:nvPr>
        </p:nvSpPr>
        <p:spPr>
          <a:xfrm>
            <a:off x="684211" y="685800"/>
            <a:ext cx="1611517" cy="1104089"/>
          </a:xfrm>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ormAutofit/>
          </a:bodyPr>
          <a:lstStyle/>
          <a:p>
            <a:pPr marL="0" indent="0" algn="ctr">
              <a:buNone/>
            </a:pPr>
            <a:r>
              <a:rPr lang="ro-RO" dirty="0">
                <a:solidFill>
                  <a:schemeClr val="tx1"/>
                </a:solidFill>
                <a:latin typeface="Bahnschrift Light" panose="020B0502040204020203" pitchFamily="34" charset="0"/>
              </a:rPr>
              <a:t>CONCLUZII</a:t>
            </a:r>
            <a:endParaRPr lang="en-US" dirty="0">
              <a:solidFill>
                <a:schemeClr val="tx1"/>
              </a:solidFill>
              <a:latin typeface="Bahnschrift Light" panose="020B0502040204020203" pitchFamily="34" charset="0"/>
            </a:endParaRPr>
          </a:p>
        </p:txBody>
      </p:sp>
      <p:graphicFrame>
        <p:nvGraphicFramePr>
          <p:cNvPr id="8" name="Diagram 7"/>
          <p:cNvGraphicFramePr/>
          <p:nvPr>
            <p:extLst>
              <p:ext uri="{D42A27DB-BD31-4B8C-83A1-F6EECF244321}">
                <p14:modId xmlns:p14="http://schemas.microsoft.com/office/powerpoint/2010/main" val="3189004920"/>
              </p:ext>
            </p:extLst>
          </p:nvPr>
        </p:nvGraphicFramePr>
        <p:xfrm>
          <a:off x="1003246" y="1789890"/>
          <a:ext cx="10572455" cy="47029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0" name="Footer Placeholder 5"/>
          <p:cNvSpPr>
            <a:spLocks noGrp="1"/>
          </p:cNvSpPr>
          <p:nvPr>
            <p:ph type="ftr" sz="quarter" idx="11"/>
          </p:nvPr>
        </p:nvSpPr>
        <p:spPr>
          <a:xfrm>
            <a:off x="4648200" y="6492875"/>
            <a:ext cx="7543800" cy="365125"/>
          </a:xfrm>
        </p:spPr>
        <p:txBody>
          <a:bodyPr/>
          <a:lstStyle/>
          <a:p>
            <a:pPr algn="r"/>
            <a:r>
              <a:rPr lang="en-US" dirty="0" err="1"/>
              <a:t>Steluța</a:t>
            </a:r>
            <a:r>
              <a:rPr lang="en-US" dirty="0"/>
              <a:t> Dan - ENVII 2021-2022 - </a:t>
            </a:r>
            <a:r>
              <a:rPr lang="en-US" dirty="0" err="1"/>
              <a:t>diagnoză</a:t>
            </a:r>
            <a:r>
              <a:rPr lang="en-US" dirty="0"/>
              <a:t> &amp; </a:t>
            </a:r>
            <a:r>
              <a:rPr lang="en-US" dirty="0" err="1"/>
              <a:t>concluzii</a:t>
            </a:r>
            <a:r>
              <a:rPr lang="en-US" dirty="0"/>
              <a:t> - </a:t>
            </a:r>
            <a:r>
              <a:rPr lang="en-US" dirty="0" err="1"/>
              <a:t>Serviciul</a:t>
            </a:r>
            <a:r>
              <a:rPr lang="en-US" dirty="0"/>
              <a:t> </a:t>
            </a:r>
            <a:r>
              <a:rPr lang="en-US" dirty="0" err="1"/>
              <a:t>Dezvoltare</a:t>
            </a:r>
            <a:r>
              <a:rPr lang="en-US" dirty="0"/>
              <a:t> Curriculum</a:t>
            </a:r>
          </a:p>
        </p:txBody>
      </p:sp>
    </p:spTree>
    <p:extLst>
      <p:ext uri="{BB962C8B-B14F-4D97-AF65-F5344CB8AC3E}">
        <p14:creationId xmlns:p14="http://schemas.microsoft.com/office/powerpoint/2010/main" val="29447429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stituent subsol 3">
            <a:extLst>
              <a:ext uri="{FF2B5EF4-FFF2-40B4-BE49-F238E27FC236}">
                <a16:creationId xmlns:a16="http://schemas.microsoft.com/office/drawing/2014/main" id="{33D4FB20-F29E-4EB1-8B93-5231E25E2CDA}"/>
              </a:ext>
            </a:extLst>
          </p:cNvPr>
          <p:cNvSpPr>
            <a:spLocks noGrp="1"/>
          </p:cNvSpPr>
          <p:nvPr>
            <p:ph type="ftr" sz="quarter" idx="11"/>
          </p:nvPr>
        </p:nvSpPr>
        <p:spPr>
          <a:xfrm>
            <a:off x="684212" y="6380489"/>
            <a:ext cx="7543800" cy="360302"/>
          </a:xfrm>
        </p:spPr>
        <p:txBody>
          <a:bodyPr/>
          <a:lstStyle/>
          <a:p>
            <a:r>
              <a:rPr lang="en-US" dirty="0" err="1"/>
              <a:t>Steluța</a:t>
            </a:r>
            <a:r>
              <a:rPr lang="en-US" dirty="0"/>
              <a:t> Dan - ENVII 2020-2021 - </a:t>
            </a:r>
            <a:r>
              <a:rPr lang="en-US" dirty="0" err="1"/>
              <a:t>diagnoză</a:t>
            </a:r>
            <a:r>
              <a:rPr lang="en-US" dirty="0"/>
              <a:t> &amp; </a:t>
            </a:r>
            <a:r>
              <a:rPr lang="en-US" dirty="0" err="1"/>
              <a:t>concluzii</a:t>
            </a:r>
            <a:r>
              <a:rPr lang="en-US" dirty="0"/>
              <a:t> - </a:t>
            </a:r>
            <a:r>
              <a:rPr lang="en-US" dirty="0" err="1"/>
              <a:t>Serviciul</a:t>
            </a:r>
            <a:r>
              <a:rPr lang="en-US" dirty="0"/>
              <a:t> </a:t>
            </a:r>
            <a:r>
              <a:rPr lang="en-US" dirty="0" err="1"/>
              <a:t>Dezvoltare</a:t>
            </a:r>
            <a:r>
              <a:rPr lang="en-US" dirty="0"/>
              <a:t> Curriculum</a:t>
            </a:r>
          </a:p>
        </p:txBody>
      </p:sp>
      <p:sp>
        <p:nvSpPr>
          <p:cNvPr id="23" name="Substituent conținut 22">
            <a:extLst>
              <a:ext uri="{FF2B5EF4-FFF2-40B4-BE49-F238E27FC236}">
                <a16:creationId xmlns:a16="http://schemas.microsoft.com/office/drawing/2014/main" id="{9CC7FAA6-E188-467F-8391-F3730445BC1C}"/>
              </a:ext>
            </a:extLst>
          </p:cNvPr>
          <p:cNvSpPr>
            <a:spLocks noGrp="1"/>
          </p:cNvSpPr>
          <p:nvPr>
            <p:ph idx="1"/>
          </p:nvPr>
        </p:nvSpPr>
        <p:spPr>
          <a:xfrm>
            <a:off x="572452" y="685800"/>
            <a:ext cx="8534400" cy="3615267"/>
          </a:xfrm>
        </p:spPr>
        <p:txBody>
          <a:bodyPr/>
          <a:lstStyle/>
          <a:p>
            <a:r>
              <a:rPr lang="ro-RO" b="1" dirty="0">
                <a:latin typeface="+mj-lt"/>
                <a:cs typeface="Times New Roman" panose="02020603050405020304" pitchFamily="18" charset="0"/>
              </a:rPr>
              <a:t>Procentul mediilor mai mari decât </a:t>
            </a:r>
            <a:r>
              <a:rPr lang="ro-RO" b="1" dirty="0"/>
              <a:t>5</a:t>
            </a:r>
          </a:p>
          <a:p>
            <a:endParaRPr lang="ro-RO" dirty="0"/>
          </a:p>
          <a:p>
            <a:endParaRPr lang="ro-RO" dirty="0"/>
          </a:p>
          <a:p>
            <a:endParaRPr lang="ro-RO" dirty="0"/>
          </a:p>
          <a:p>
            <a:endParaRPr lang="ro-RO" dirty="0"/>
          </a:p>
          <a:p>
            <a:endParaRPr lang="ro-RO" dirty="0"/>
          </a:p>
          <a:p>
            <a:endParaRPr lang="ro-RO" dirty="0"/>
          </a:p>
          <a:p>
            <a:endParaRPr lang="ro-RO" dirty="0"/>
          </a:p>
          <a:p>
            <a:endParaRPr lang="ro-RO" dirty="0"/>
          </a:p>
        </p:txBody>
      </p:sp>
      <p:graphicFrame>
        <p:nvGraphicFramePr>
          <p:cNvPr id="29" name="Tabel 28">
            <a:extLst>
              <a:ext uri="{FF2B5EF4-FFF2-40B4-BE49-F238E27FC236}">
                <a16:creationId xmlns:a16="http://schemas.microsoft.com/office/drawing/2014/main" id="{290C040B-DA7D-4371-AEC7-7E26CBCF6EB3}"/>
              </a:ext>
            </a:extLst>
          </p:cNvPr>
          <p:cNvGraphicFramePr>
            <a:graphicFrameLocks noGrp="1"/>
          </p:cNvGraphicFramePr>
          <p:nvPr>
            <p:extLst>
              <p:ext uri="{D42A27DB-BD31-4B8C-83A1-F6EECF244321}">
                <p14:modId xmlns:p14="http://schemas.microsoft.com/office/powerpoint/2010/main" val="3282434345"/>
              </p:ext>
            </p:extLst>
          </p:nvPr>
        </p:nvGraphicFramePr>
        <p:xfrm>
          <a:off x="822961" y="1046102"/>
          <a:ext cx="5111496" cy="5334387"/>
        </p:xfrm>
        <a:graphic>
          <a:graphicData uri="http://schemas.openxmlformats.org/drawingml/2006/table">
            <a:tbl>
              <a:tblPr>
                <a:tableStyleId>{5C22544A-7EE6-4342-B048-85BDC9FD1C3A}</a:tableStyleId>
              </a:tblPr>
              <a:tblGrid>
                <a:gridCol w="616517">
                  <a:extLst>
                    <a:ext uri="{9D8B030D-6E8A-4147-A177-3AD203B41FA5}">
                      <a16:colId xmlns:a16="http://schemas.microsoft.com/office/drawing/2014/main" val="1893392108"/>
                    </a:ext>
                  </a:extLst>
                </a:gridCol>
                <a:gridCol w="706193">
                  <a:extLst>
                    <a:ext uri="{9D8B030D-6E8A-4147-A177-3AD203B41FA5}">
                      <a16:colId xmlns:a16="http://schemas.microsoft.com/office/drawing/2014/main" val="3191590900"/>
                    </a:ext>
                  </a:extLst>
                </a:gridCol>
                <a:gridCol w="725249">
                  <a:extLst>
                    <a:ext uri="{9D8B030D-6E8A-4147-A177-3AD203B41FA5}">
                      <a16:colId xmlns:a16="http://schemas.microsoft.com/office/drawing/2014/main" val="682328266"/>
                    </a:ext>
                  </a:extLst>
                </a:gridCol>
                <a:gridCol w="832860">
                  <a:extLst>
                    <a:ext uri="{9D8B030D-6E8A-4147-A177-3AD203B41FA5}">
                      <a16:colId xmlns:a16="http://schemas.microsoft.com/office/drawing/2014/main" val="2751489365"/>
                    </a:ext>
                  </a:extLst>
                </a:gridCol>
                <a:gridCol w="1129561">
                  <a:extLst>
                    <a:ext uri="{9D8B030D-6E8A-4147-A177-3AD203B41FA5}">
                      <a16:colId xmlns:a16="http://schemas.microsoft.com/office/drawing/2014/main" val="2241695123"/>
                    </a:ext>
                  </a:extLst>
                </a:gridCol>
                <a:gridCol w="1101116">
                  <a:extLst>
                    <a:ext uri="{9D8B030D-6E8A-4147-A177-3AD203B41FA5}">
                      <a16:colId xmlns:a16="http://schemas.microsoft.com/office/drawing/2014/main" val="60112674"/>
                    </a:ext>
                  </a:extLst>
                </a:gridCol>
              </a:tblGrid>
              <a:tr h="724867">
                <a:tc>
                  <a:txBody>
                    <a:bodyPr/>
                    <a:lstStyle/>
                    <a:p>
                      <a:pPr algn="ctr" fontAlgn="ctr"/>
                      <a:r>
                        <a:rPr lang="ro-RO" sz="1050" b="1" u="none" strike="noStrike" dirty="0">
                          <a:solidFill>
                            <a:srgbClr val="FF0000"/>
                          </a:solidFill>
                          <a:effectLst/>
                        </a:rPr>
                        <a:t>Nr. crt.</a:t>
                      </a:r>
                      <a:endParaRPr lang="ro-RO" sz="1050" b="1" i="0" u="none" strike="noStrike" dirty="0">
                        <a:solidFill>
                          <a:srgbClr val="FF0000"/>
                        </a:solidFill>
                        <a:effectLst/>
                        <a:latin typeface="Times New Roman" panose="02020603050405020304" pitchFamily="18" charset="0"/>
                      </a:endParaRPr>
                    </a:p>
                  </a:txBody>
                  <a:tcPr marL="4750" marR="4750" marT="4750" marB="0" anchor="ctr"/>
                </a:tc>
                <a:tc>
                  <a:txBody>
                    <a:bodyPr/>
                    <a:lstStyle/>
                    <a:p>
                      <a:pPr algn="ctr" fontAlgn="ctr"/>
                      <a:r>
                        <a:rPr lang="ro-RO" sz="1050" b="1" u="none" strike="noStrike" dirty="0">
                          <a:solidFill>
                            <a:srgbClr val="FF0000"/>
                          </a:solidFill>
                          <a:effectLst/>
                        </a:rPr>
                        <a:t>Judeţ</a:t>
                      </a:r>
                      <a:endParaRPr lang="ro-RO" sz="1050" b="1" i="0" u="none" strike="noStrike" dirty="0">
                        <a:solidFill>
                          <a:srgbClr val="FF0000"/>
                        </a:solidFill>
                        <a:effectLst/>
                        <a:latin typeface="Times New Roman" panose="02020603050405020304" pitchFamily="18" charset="0"/>
                      </a:endParaRPr>
                    </a:p>
                  </a:txBody>
                  <a:tcPr marL="4750" marR="4750" marT="4750" marB="0" anchor="ctr"/>
                </a:tc>
                <a:tc>
                  <a:txBody>
                    <a:bodyPr/>
                    <a:lstStyle/>
                    <a:p>
                      <a:pPr algn="ctr" fontAlgn="ctr"/>
                      <a:r>
                        <a:rPr lang="ro-RO" sz="1050" b="1" u="none" strike="noStrike" dirty="0" err="1">
                          <a:solidFill>
                            <a:srgbClr val="FF0000"/>
                          </a:solidFill>
                          <a:effectLst/>
                        </a:rPr>
                        <a:t>Candidaţi</a:t>
                      </a:r>
                      <a:r>
                        <a:rPr lang="ro-RO" sz="1050" b="1" u="none" strike="noStrike" dirty="0">
                          <a:solidFill>
                            <a:srgbClr val="FF0000"/>
                          </a:solidFill>
                          <a:effectLst/>
                        </a:rPr>
                        <a:t> </a:t>
                      </a:r>
                      <a:r>
                        <a:rPr lang="ro-RO" sz="1050" b="1" u="none" strike="noStrike" dirty="0" err="1">
                          <a:solidFill>
                            <a:srgbClr val="FF0000"/>
                          </a:solidFill>
                          <a:effectLst/>
                        </a:rPr>
                        <a:t>înscrişi</a:t>
                      </a:r>
                      <a:endParaRPr lang="ro-RO" sz="1050" b="1" i="0" u="none" strike="noStrike" dirty="0">
                        <a:solidFill>
                          <a:srgbClr val="FF0000"/>
                        </a:solidFill>
                        <a:effectLst/>
                        <a:latin typeface="Times New Roman" panose="02020603050405020304" pitchFamily="18" charset="0"/>
                      </a:endParaRPr>
                    </a:p>
                  </a:txBody>
                  <a:tcPr marL="71250" marR="4750" marT="4750" marB="0" anchor="ctr"/>
                </a:tc>
                <a:tc>
                  <a:txBody>
                    <a:bodyPr/>
                    <a:lstStyle/>
                    <a:p>
                      <a:pPr algn="ctr" fontAlgn="ctr"/>
                      <a:r>
                        <a:rPr lang="ro-RO" sz="1050" b="1" u="none" strike="noStrike" dirty="0" err="1">
                          <a:solidFill>
                            <a:srgbClr val="FF0000"/>
                          </a:solidFill>
                          <a:effectLst/>
                        </a:rPr>
                        <a:t>Candidaţi</a:t>
                      </a:r>
                      <a:r>
                        <a:rPr lang="ro-RO" sz="1050" b="1" u="none" strike="noStrike" dirty="0">
                          <a:solidFill>
                            <a:srgbClr val="FF0000"/>
                          </a:solidFill>
                          <a:effectLst/>
                        </a:rPr>
                        <a:t> evaluați Matematică</a:t>
                      </a:r>
                      <a:endParaRPr lang="ro-RO" sz="1050" b="1" i="0" u="none" strike="noStrike" dirty="0">
                        <a:solidFill>
                          <a:srgbClr val="FF0000"/>
                        </a:solidFill>
                        <a:effectLst/>
                        <a:latin typeface="Times New Roman" panose="02020603050405020304" pitchFamily="18" charset="0"/>
                      </a:endParaRPr>
                    </a:p>
                  </a:txBody>
                  <a:tcPr marL="4750" marR="4750" marT="4750" marB="0" anchor="ctr"/>
                </a:tc>
                <a:tc>
                  <a:txBody>
                    <a:bodyPr/>
                    <a:lstStyle/>
                    <a:p>
                      <a:pPr algn="ctr" fontAlgn="ctr"/>
                      <a:r>
                        <a:rPr lang="ro-RO" sz="1050" b="1" u="none" strike="noStrike" dirty="0">
                          <a:solidFill>
                            <a:srgbClr val="FF0000"/>
                          </a:solidFill>
                          <a:effectLst/>
                        </a:rPr>
                        <a:t>Promovabilitate EN_VIII</a:t>
                      </a:r>
                      <a:endParaRPr lang="ro-RO" sz="1050" b="1" i="0" u="none" strike="noStrike" dirty="0">
                        <a:solidFill>
                          <a:srgbClr val="FF0000"/>
                        </a:solidFill>
                        <a:effectLst/>
                        <a:latin typeface="Times New Roman" panose="02020603050405020304" pitchFamily="18" charset="0"/>
                      </a:endParaRPr>
                    </a:p>
                  </a:txBody>
                  <a:tcPr marL="4750" marR="4750" marT="4750" marB="0" anchor="ctr"/>
                </a:tc>
                <a:tc>
                  <a:txBody>
                    <a:bodyPr/>
                    <a:lstStyle/>
                    <a:p>
                      <a:pPr algn="ctr" fontAlgn="ctr"/>
                      <a:r>
                        <a:rPr lang="ro-RO" sz="1050" b="1" u="none" strike="noStrike" dirty="0">
                          <a:solidFill>
                            <a:srgbClr val="FF0000"/>
                          </a:solidFill>
                          <a:effectLst/>
                        </a:rPr>
                        <a:t>Promovabilitate matematică</a:t>
                      </a:r>
                      <a:endParaRPr lang="ro-RO" sz="1050" b="1" i="0" u="none" strike="noStrike" dirty="0">
                        <a:solidFill>
                          <a:srgbClr val="FF0000"/>
                        </a:solidFill>
                        <a:effectLst/>
                        <a:latin typeface="Times New Roman" panose="02020603050405020304" pitchFamily="18" charset="0"/>
                      </a:endParaRPr>
                    </a:p>
                  </a:txBody>
                  <a:tcPr marL="4750" marR="4750" marT="4750" marB="0" anchor="ctr"/>
                </a:tc>
                <a:extLst>
                  <a:ext uri="{0D108BD9-81ED-4DB2-BD59-A6C34878D82A}">
                    <a16:rowId xmlns:a16="http://schemas.microsoft.com/office/drawing/2014/main" val="2039632190"/>
                  </a:ext>
                </a:extLst>
              </a:tr>
              <a:tr h="230476">
                <a:tc>
                  <a:txBody>
                    <a:bodyPr/>
                    <a:lstStyle/>
                    <a:p>
                      <a:pPr algn="ctr" fontAlgn="ctr"/>
                      <a:r>
                        <a:rPr lang="ro-RO" sz="1050" b="1" u="none" strike="noStrike">
                          <a:solidFill>
                            <a:srgbClr val="FF0000"/>
                          </a:solidFill>
                          <a:effectLst/>
                        </a:rPr>
                        <a:t>1</a:t>
                      </a:r>
                      <a:endParaRPr lang="ro-RO" sz="1050" b="1" i="0" u="none" strike="noStrike">
                        <a:solidFill>
                          <a:srgbClr val="FF0000"/>
                        </a:solidFill>
                        <a:effectLst/>
                        <a:latin typeface="Times New Roman" panose="02020603050405020304" pitchFamily="18" charset="0"/>
                      </a:endParaRPr>
                    </a:p>
                  </a:txBody>
                  <a:tcPr marL="4750" marR="4750" marT="4750" marB="0" anchor="ctr"/>
                </a:tc>
                <a:tc>
                  <a:txBody>
                    <a:bodyPr/>
                    <a:lstStyle/>
                    <a:p>
                      <a:pPr algn="ctr" fontAlgn="ctr"/>
                      <a:r>
                        <a:rPr lang="ro-RO" sz="1050" b="1" u="none" strike="noStrike">
                          <a:solidFill>
                            <a:srgbClr val="FF0000"/>
                          </a:solidFill>
                          <a:effectLst/>
                        </a:rPr>
                        <a:t>CJ</a:t>
                      </a:r>
                      <a:endParaRPr lang="ro-RO" sz="1050" b="1" i="0" u="none" strike="noStrike">
                        <a:solidFill>
                          <a:srgbClr val="FF0000"/>
                        </a:solidFill>
                        <a:effectLst/>
                        <a:latin typeface="Times New Roman" panose="02020603050405020304" pitchFamily="18" charset="0"/>
                      </a:endParaRPr>
                    </a:p>
                  </a:txBody>
                  <a:tcPr marL="4750" marR="4750" marT="4750" marB="0" anchor="ctr"/>
                </a:tc>
                <a:tc>
                  <a:txBody>
                    <a:bodyPr/>
                    <a:lstStyle/>
                    <a:p>
                      <a:pPr algn="ctr" fontAlgn="ctr"/>
                      <a:r>
                        <a:rPr lang="ro-RO" sz="1050" b="1" u="none" strike="noStrike" dirty="0">
                          <a:solidFill>
                            <a:srgbClr val="FF0000"/>
                          </a:solidFill>
                          <a:effectLst/>
                        </a:rPr>
                        <a:t>4.816</a:t>
                      </a:r>
                      <a:endParaRPr lang="ro-RO" sz="1050" b="1" i="0" u="none" strike="noStrike" dirty="0">
                        <a:solidFill>
                          <a:srgbClr val="FF0000"/>
                        </a:solidFill>
                        <a:effectLst/>
                        <a:latin typeface="Times New Roman" panose="02020603050405020304" pitchFamily="18" charset="0"/>
                      </a:endParaRPr>
                    </a:p>
                  </a:txBody>
                  <a:tcPr marL="4750" marR="4750" marT="4750" marB="0" anchor="ctr"/>
                </a:tc>
                <a:tc>
                  <a:txBody>
                    <a:bodyPr/>
                    <a:lstStyle/>
                    <a:p>
                      <a:pPr algn="ctr" fontAlgn="ctr"/>
                      <a:r>
                        <a:rPr lang="ro-RO" sz="1050" b="1" u="none" strike="noStrike">
                          <a:solidFill>
                            <a:srgbClr val="FF0000"/>
                          </a:solidFill>
                          <a:effectLst/>
                        </a:rPr>
                        <a:t>4.636</a:t>
                      </a:r>
                      <a:endParaRPr lang="ro-RO" sz="1050" b="1" i="0" u="none" strike="noStrike">
                        <a:solidFill>
                          <a:srgbClr val="FF0000"/>
                        </a:solidFill>
                        <a:effectLst/>
                        <a:latin typeface="Times New Roman" panose="02020603050405020304" pitchFamily="18" charset="0"/>
                      </a:endParaRPr>
                    </a:p>
                  </a:txBody>
                  <a:tcPr marL="4750" marR="4750" marT="4750" marB="0" anchor="ctr"/>
                </a:tc>
                <a:tc>
                  <a:txBody>
                    <a:bodyPr/>
                    <a:lstStyle/>
                    <a:p>
                      <a:pPr algn="ctr" fontAlgn="ctr"/>
                      <a:r>
                        <a:rPr lang="ro-RO" sz="1050" b="1" u="none" strike="noStrike">
                          <a:solidFill>
                            <a:srgbClr val="FF0000"/>
                          </a:solidFill>
                          <a:effectLst/>
                        </a:rPr>
                        <a:t>92.80%</a:t>
                      </a:r>
                      <a:endParaRPr lang="ro-RO" sz="1050" b="1" i="0" u="none" strike="noStrike">
                        <a:solidFill>
                          <a:srgbClr val="FF0000"/>
                        </a:solidFill>
                        <a:effectLst/>
                        <a:latin typeface="Times New Roman" panose="02020603050405020304" pitchFamily="18" charset="0"/>
                      </a:endParaRPr>
                    </a:p>
                  </a:txBody>
                  <a:tcPr marL="4750" marR="4750" marT="4750" marB="0" anchor="ctr"/>
                </a:tc>
                <a:tc>
                  <a:txBody>
                    <a:bodyPr/>
                    <a:lstStyle/>
                    <a:p>
                      <a:pPr algn="ctr" fontAlgn="ctr"/>
                      <a:r>
                        <a:rPr lang="ro-RO" sz="1050" b="1" u="none" strike="noStrike" dirty="0">
                          <a:solidFill>
                            <a:srgbClr val="FF0000"/>
                          </a:solidFill>
                          <a:effectLst/>
                        </a:rPr>
                        <a:t>88.70%</a:t>
                      </a:r>
                      <a:endParaRPr lang="ro-RO" sz="1050" b="1" i="0" u="none" strike="noStrike" dirty="0">
                        <a:solidFill>
                          <a:srgbClr val="FF0000"/>
                        </a:solidFill>
                        <a:effectLst/>
                        <a:latin typeface="Times New Roman" panose="02020603050405020304" pitchFamily="18" charset="0"/>
                      </a:endParaRPr>
                    </a:p>
                  </a:txBody>
                  <a:tcPr marL="4750" marR="4750" marT="4750" marB="0" anchor="ctr"/>
                </a:tc>
                <a:extLst>
                  <a:ext uri="{0D108BD9-81ED-4DB2-BD59-A6C34878D82A}">
                    <a16:rowId xmlns:a16="http://schemas.microsoft.com/office/drawing/2014/main" val="2915911002"/>
                  </a:ext>
                </a:extLst>
              </a:tr>
              <a:tr h="230476">
                <a:tc>
                  <a:txBody>
                    <a:bodyPr/>
                    <a:lstStyle/>
                    <a:p>
                      <a:pPr algn="ctr" fontAlgn="ctr"/>
                      <a:r>
                        <a:rPr lang="ro-RO" sz="900" u="none" strike="noStrike">
                          <a:effectLst/>
                        </a:rPr>
                        <a:t>2</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B</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dirty="0">
                          <a:effectLst/>
                        </a:rPr>
                        <a:t>15.629</a:t>
                      </a:r>
                      <a:endParaRPr lang="ro-RO" sz="900" b="0" i="0" u="none" strike="noStrike" dirty="0">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15.431</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91.70%</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89.40%</a:t>
                      </a:r>
                      <a:endParaRPr lang="ro-RO" sz="900" b="0" i="0" u="none" strike="noStrike">
                        <a:solidFill>
                          <a:srgbClr val="000000"/>
                        </a:solidFill>
                        <a:effectLst/>
                        <a:latin typeface="Times New Roman" panose="02020603050405020304" pitchFamily="18" charset="0"/>
                      </a:endParaRPr>
                    </a:p>
                  </a:txBody>
                  <a:tcPr marL="4750" marR="4750" marT="4750" marB="0" anchor="ctr"/>
                </a:tc>
                <a:extLst>
                  <a:ext uri="{0D108BD9-81ED-4DB2-BD59-A6C34878D82A}">
                    <a16:rowId xmlns:a16="http://schemas.microsoft.com/office/drawing/2014/main" val="3890801350"/>
                  </a:ext>
                </a:extLst>
              </a:tr>
              <a:tr h="230476">
                <a:tc>
                  <a:txBody>
                    <a:bodyPr/>
                    <a:lstStyle/>
                    <a:p>
                      <a:pPr algn="ctr" fontAlgn="ctr"/>
                      <a:r>
                        <a:rPr lang="ro-RO" sz="900" u="none" strike="noStrike">
                          <a:effectLst/>
                        </a:rPr>
                        <a:t>3</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BR</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dirty="0">
                          <a:effectLst/>
                        </a:rPr>
                        <a:t>2.129</a:t>
                      </a:r>
                      <a:endParaRPr lang="ro-RO" sz="900" b="0" i="0" u="none" strike="noStrike" dirty="0">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1.98</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91.10%</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85.50%</a:t>
                      </a:r>
                      <a:endParaRPr lang="ro-RO" sz="900" b="0" i="0" u="none" strike="noStrike">
                        <a:solidFill>
                          <a:srgbClr val="000000"/>
                        </a:solidFill>
                        <a:effectLst/>
                        <a:latin typeface="Times New Roman" panose="02020603050405020304" pitchFamily="18" charset="0"/>
                      </a:endParaRPr>
                    </a:p>
                  </a:txBody>
                  <a:tcPr marL="4750" marR="4750" marT="4750" marB="0" anchor="ctr"/>
                </a:tc>
                <a:extLst>
                  <a:ext uri="{0D108BD9-81ED-4DB2-BD59-A6C34878D82A}">
                    <a16:rowId xmlns:a16="http://schemas.microsoft.com/office/drawing/2014/main" val="1156010245"/>
                  </a:ext>
                </a:extLst>
              </a:tr>
              <a:tr h="230476">
                <a:tc>
                  <a:txBody>
                    <a:bodyPr/>
                    <a:lstStyle/>
                    <a:p>
                      <a:pPr algn="ctr" fontAlgn="ctr"/>
                      <a:r>
                        <a:rPr lang="ro-RO" sz="900" u="none" strike="noStrike">
                          <a:effectLst/>
                        </a:rPr>
                        <a:t>4</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PH</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dirty="0">
                          <a:effectLst/>
                        </a:rPr>
                        <a:t>5.805</a:t>
                      </a:r>
                      <a:endParaRPr lang="ro-RO" sz="900" b="0" i="0" u="none" strike="noStrike" dirty="0">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5.633</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88.50%</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83.20%</a:t>
                      </a:r>
                      <a:endParaRPr lang="ro-RO" sz="900" b="0" i="0" u="none" strike="noStrike">
                        <a:solidFill>
                          <a:srgbClr val="000000"/>
                        </a:solidFill>
                        <a:effectLst/>
                        <a:latin typeface="Times New Roman" panose="02020603050405020304" pitchFamily="18" charset="0"/>
                      </a:endParaRPr>
                    </a:p>
                  </a:txBody>
                  <a:tcPr marL="4750" marR="4750" marT="4750" marB="0" anchor="ctr"/>
                </a:tc>
                <a:extLst>
                  <a:ext uri="{0D108BD9-81ED-4DB2-BD59-A6C34878D82A}">
                    <a16:rowId xmlns:a16="http://schemas.microsoft.com/office/drawing/2014/main" val="3330936004"/>
                  </a:ext>
                </a:extLst>
              </a:tr>
              <a:tr h="230476">
                <a:tc>
                  <a:txBody>
                    <a:bodyPr/>
                    <a:lstStyle/>
                    <a:p>
                      <a:pPr algn="ctr" fontAlgn="ctr"/>
                      <a:r>
                        <a:rPr lang="ro-RO" sz="900" u="none" strike="noStrike">
                          <a:effectLst/>
                        </a:rPr>
                        <a:t>5</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GL</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3.864</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3.712</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88.10%</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84.10%</a:t>
                      </a:r>
                      <a:endParaRPr lang="ro-RO" sz="900" b="0" i="0" u="none" strike="noStrike">
                        <a:solidFill>
                          <a:srgbClr val="000000"/>
                        </a:solidFill>
                        <a:effectLst/>
                        <a:latin typeface="Times New Roman" panose="02020603050405020304" pitchFamily="18" charset="0"/>
                      </a:endParaRPr>
                    </a:p>
                  </a:txBody>
                  <a:tcPr marL="4750" marR="4750" marT="4750" marB="0" anchor="ctr"/>
                </a:tc>
                <a:extLst>
                  <a:ext uri="{0D108BD9-81ED-4DB2-BD59-A6C34878D82A}">
                    <a16:rowId xmlns:a16="http://schemas.microsoft.com/office/drawing/2014/main" val="4138830069"/>
                  </a:ext>
                </a:extLst>
              </a:tr>
              <a:tr h="230476">
                <a:tc>
                  <a:txBody>
                    <a:bodyPr/>
                    <a:lstStyle/>
                    <a:p>
                      <a:pPr algn="ctr" fontAlgn="ctr"/>
                      <a:r>
                        <a:rPr lang="ro-RO" sz="900" u="none" strike="noStrike">
                          <a:effectLst/>
                        </a:rPr>
                        <a:t>6</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VL</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dirty="0">
                          <a:effectLst/>
                        </a:rPr>
                        <a:t>2.584</a:t>
                      </a:r>
                      <a:endParaRPr lang="ro-RO" sz="900" b="0" i="0" u="none" strike="noStrike" dirty="0">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2.517</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85.50%</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79.30%</a:t>
                      </a:r>
                      <a:endParaRPr lang="ro-RO" sz="900" b="0" i="0" u="none" strike="noStrike">
                        <a:solidFill>
                          <a:srgbClr val="000000"/>
                        </a:solidFill>
                        <a:effectLst/>
                        <a:latin typeface="Times New Roman" panose="02020603050405020304" pitchFamily="18" charset="0"/>
                      </a:endParaRPr>
                    </a:p>
                  </a:txBody>
                  <a:tcPr marL="4750" marR="4750" marT="4750" marB="0" anchor="ctr"/>
                </a:tc>
                <a:extLst>
                  <a:ext uri="{0D108BD9-81ED-4DB2-BD59-A6C34878D82A}">
                    <a16:rowId xmlns:a16="http://schemas.microsoft.com/office/drawing/2014/main" val="1672773587"/>
                  </a:ext>
                </a:extLst>
              </a:tr>
              <a:tr h="230476">
                <a:tc>
                  <a:txBody>
                    <a:bodyPr/>
                    <a:lstStyle/>
                    <a:p>
                      <a:pPr algn="ctr" fontAlgn="ctr"/>
                      <a:r>
                        <a:rPr lang="ro-RO" sz="900" u="none" strike="noStrike">
                          <a:effectLst/>
                        </a:rPr>
                        <a:t>7</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IS</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dirty="0">
                          <a:effectLst/>
                        </a:rPr>
                        <a:t>6.9</a:t>
                      </a:r>
                      <a:r>
                        <a:rPr lang="en-US" sz="900" u="none" strike="noStrike" dirty="0">
                          <a:effectLst/>
                        </a:rPr>
                        <a:t>00</a:t>
                      </a:r>
                      <a:endParaRPr lang="ro-RO" sz="900" b="0" i="0" u="none" strike="noStrike" dirty="0">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dirty="0">
                          <a:effectLst/>
                        </a:rPr>
                        <a:t>6.568</a:t>
                      </a:r>
                      <a:endParaRPr lang="ro-RO" sz="900" b="0" i="0" u="none" strike="noStrike" dirty="0">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84.60%</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80.30%</a:t>
                      </a:r>
                      <a:endParaRPr lang="ro-RO" sz="900" b="0" i="0" u="none" strike="noStrike">
                        <a:solidFill>
                          <a:srgbClr val="000000"/>
                        </a:solidFill>
                        <a:effectLst/>
                        <a:latin typeface="Times New Roman" panose="02020603050405020304" pitchFamily="18" charset="0"/>
                      </a:endParaRPr>
                    </a:p>
                  </a:txBody>
                  <a:tcPr marL="4750" marR="4750" marT="4750" marB="0" anchor="ctr"/>
                </a:tc>
                <a:extLst>
                  <a:ext uri="{0D108BD9-81ED-4DB2-BD59-A6C34878D82A}">
                    <a16:rowId xmlns:a16="http://schemas.microsoft.com/office/drawing/2014/main" val="2343708891"/>
                  </a:ext>
                </a:extLst>
              </a:tr>
              <a:tr h="230476">
                <a:tc>
                  <a:txBody>
                    <a:bodyPr/>
                    <a:lstStyle/>
                    <a:p>
                      <a:pPr algn="ctr" fontAlgn="ctr"/>
                      <a:r>
                        <a:rPr lang="ro-RO" sz="900" u="none" strike="noStrike">
                          <a:effectLst/>
                        </a:rPr>
                        <a:t>8</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SV</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dirty="0">
                          <a:effectLst/>
                        </a:rPr>
                        <a:t>6.139</a:t>
                      </a:r>
                      <a:endParaRPr lang="ro-RO" sz="900" b="0" i="0" u="none" strike="noStrike" dirty="0">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5.791</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84.40%</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80.60%</a:t>
                      </a:r>
                      <a:endParaRPr lang="ro-RO" sz="900" b="0" i="0" u="none" strike="noStrike">
                        <a:solidFill>
                          <a:srgbClr val="000000"/>
                        </a:solidFill>
                        <a:effectLst/>
                        <a:latin typeface="Times New Roman" panose="02020603050405020304" pitchFamily="18" charset="0"/>
                      </a:endParaRPr>
                    </a:p>
                  </a:txBody>
                  <a:tcPr marL="4750" marR="4750" marT="4750" marB="0" anchor="ctr"/>
                </a:tc>
                <a:extLst>
                  <a:ext uri="{0D108BD9-81ED-4DB2-BD59-A6C34878D82A}">
                    <a16:rowId xmlns:a16="http://schemas.microsoft.com/office/drawing/2014/main" val="2623572100"/>
                  </a:ext>
                </a:extLst>
              </a:tr>
              <a:tr h="230476">
                <a:tc>
                  <a:txBody>
                    <a:bodyPr/>
                    <a:lstStyle/>
                    <a:p>
                      <a:pPr algn="ctr" fontAlgn="ctr"/>
                      <a:r>
                        <a:rPr lang="ro-RO" sz="900" u="none" strike="noStrike">
                          <a:effectLst/>
                        </a:rPr>
                        <a:t>9</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SB</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3.1</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2.933</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84.30%</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79.20%</a:t>
                      </a:r>
                      <a:endParaRPr lang="ro-RO" sz="900" b="0" i="0" u="none" strike="noStrike">
                        <a:solidFill>
                          <a:srgbClr val="000000"/>
                        </a:solidFill>
                        <a:effectLst/>
                        <a:latin typeface="Times New Roman" panose="02020603050405020304" pitchFamily="18" charset="0"/>
                      </a:endParaRPr>
                    </a:p>
                  </a:txBody>
                  <a:tcPr marL="4750" marR="4750" marT="4750" marB="0" anchor="ctr"/>
                </a:tc>
                <a:extLst>
                  <a:ext uri="{0D108BD9-81ED-4DB2-BD59-A6C34878D82A}">
                    <a16:rowId xmlns:a16="http://schemas.microsoft.com/office/drawing/2014/main" val="1936831080"/>
                  </a:ext>
                </a:extLst>
              </a:tr>
              <a:tr h="230476">
                <a:tc>
                  <a:txBody>
                    <a:bodyPr/>
                    <a:lstStyle/>
                    <a:p>
                      <a:pPr algn="ctr" fontAlgn="ctr"/>
                      <a:r>
                        <a:rPr lang="ro-RO" sz="900" u="none" strike="noStrike">
                          <a:effectLst/>
                        </a:rPr>
                        <a:t>10</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BV</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dirty="0">
                          <a:effectLst/>
                        </a:rPr>
                        <a:t>4.117</a:t>
                      </a:r>
                      <a:endParaRPr lang="ro-RO" sz="900" b="0" i="0" u="none" strike="noStrike" dirty="0">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3.999</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84.10%</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79.60%</a:t>
                      </a:r>
                      <a:endParaRPr lang="ro-RO" sz="900" b="0" i="0" u="none" strike="noStrike">
                        <a:solidFill>
                          <a:srgbClr val="000000"/>
                        </a:solidFill>
                        <a:effectLst/>
                        <a:latin typeface="Times New Roman" panose="02020603050405020304" pitchFamily="18" charset="0"/>
                      </a:endParaRPr>
                    </a:p>
                  </a:txBody>
                  <a:tcPr marL="4750" marR="4750" marT="4750" marB="0" anchor="ctr"/>
                </a:tc>
                <a:extLst>
                  <a:ext uri="{0D108BD9-81ED-4DB2-BD59-A6C34878D82A}">
                    <a16:rowId xmlns:a16="http://schemas.microsoft.com/office/drawing/2014/main" val="2340638413"/>
                  </a:ext>
                </a:extLst>
              </a:tr>
              <a:tr h="230476">
                <a:tc>
                  <a:txBody>
                    <a:bodyPr/>
                    <a:lstStyle/>
                    <a:p>
                      <a:pPr algn="ctr" fontAlgn="ctr"/>
                      <a:r>
                        <a:rPr lang="ro-RO" sz="900" u="none" strike="noStrike">
                          <a:effectLst/>
                        </a:rPr>
                        <a:t>11</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AG</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dirty="0">
                          <a:effectLst/>
                        </a:rPr>
                        <a:t>4.871</a:t>
                      </a:r>
                      <a:endParaRPr lang="ro-RO" sz="900" b="0" i="0" u="none" strike="noStrike" dirty="0">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4.716</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84.00%</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70.20%</a:t>
                      </a:r>
                      <a:endParaRPr lang="ro-RO" sz="900" b="0" i="0" u="none" strike="noStrike">
                        <a:solidFill>
                          <a:srgbClr val="000000"/>
                        </a:solidFill>
                        <a:effectLst/>
                        <a:latin typeface="Times New Roman" panose="02020603050405020304" pitchFamily="18" charset="0"/>
                      </a:endParaRPr>
                    </a:p>
                  </a:txBody>
                  <a:tcPr marL="4750" marR="4750" marT="4750" marB="0" anchor="ctr"/>
                </a:tc>
                <a:extLst>
                  <a:ext uri="{0D108BD9-81ED-4DB2-BD59-A6C34878D82A}">
                    <a16:rowId xmlns:a16="http://schemas.microsoft.com/office/drawing/2014/main" val="1749275776"/>
                  </a:ext>
                </a:extLst>
              </a:tr>
              <a:tr h="230476">
                <a:tc>
                  <a:txBody>
                    <a:bodyPr/>
                    <a:lstStyle/>
                    <a:p>
                      <a:pPr algn="ctr" fontAlgn="ctr"/>
                      <a:r>
                        <a:rPr lang="ro-RO" sz="900" u="none" strike="noStrike">
                          <a:effectLst/>
                        </a:rPr>
                        <a:t>12</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AB</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2.569</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2.464</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83.80%</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78.40%</a:t>
                      </a:r>
                      <a:endParaRPr lang="ro-RO" sz="900" b="0" i="0" u="none" strike="noStrike">
                        <a:solidFill>
                          <a:srgbClr val="000000"/>
                        </a:solidFill>
                        <a:effectLst/>
                        <a:latin typeface="Times New Roman" panose="02020603050405020304" pitchFamily="18" charset="0"/>
                      </a:endParaRPr>
                    </a:p>
                  </a:txBody>
                  <a:tcPr marL="4750" marR="4750" marT="4750" marB="0" anchor="ctr"/>
                </a:tc>
                <a:extLst>
                  <a:ext uri="{0D108BD9-81ED-4DB2-BD59-A6C34878D82A}">
                    <a16:rowId xmlns:a16="http://schemas.microsoft.com/office/drawing/2014/main" val="3751991154"/>
                  </a:ext>
                </a:extLst>
              </a:tr>
              <a:tr h="230476">
                <a:tc>
                  <a:txBody>
                    <a:bodyPr/>
                    <a:lstStyle/>
                    <a:p>
                      <a:pPr algn="ctr" fontAlgn="ctr"/>
                      <a:r>
                        <a:rPr lang="ro-RO" sz="900" u="none" strike="noStrike">
                          <a:effectLst/>
                        </a:rPr>
                        <a:t>13</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BZ</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dirty="0">
                          <a:effectLst/>
                        </a:rPr>
                        <a:t>3.391</a:t>
                      </a:r>
                      <a:endParaRPr lang="ro-RO" sz="900" b="0" i="0" u="none" strike="noStrike" dirty="0">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3.22</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83.00%</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75.80%</a:t>
                      </a:r>
                      <a:endParaRPr lang="ro-RO" sz="900" b="0" i="0" u="none" strike="noStrike">
                        <a:solidFill>
                          <a:srgbClr val="000000"/>
                        </a:solidFill>
                        <a:effectLst/>
                        <a:latin typeface="Times New Roman" panose="02020603050405020304" pitchFamily="18" charset="0"/>
                      </a:endParaRPr>
                    </a:p>
                  </a:txBody>
                  <a:tcPr marL="4750" marR="4750" marT="4750" marB="0" anchor="ctr"/>
                </a:tc>
                <a:extLst>
                  <a:ext uri="{0D108BD9-81ED-4DB2-BD59-A6C34878D82A}">
                    <a16:rowId xmlns:a16="http://schemas.microsoft.com/office/drawing/2014/main" val="2494575051"/>
                  </a:ext>
                </a:extLst>
              </a:tr>
              <a:tr h="230476">
                <a:tc>
                  <a:txBody>
                    <a:bodyPr/>
                    <a:lstStyle/>
                    <a:p>
                      <a:pPr algn="ctr" fontAlgn="ctr"/>
                      <a:r>
                        <a:rPr lang="ro-RO" sz="900" u="none" strike="noStrike">
                          <a:effectLst/>
                        </a:rPr>
                        <a:t>14</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BC</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5.11</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4.762</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82.30%</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76.80%</a:t>
                      </a:r>
                      <a:endParaRPr lang="ro-RO" sz="900" b="0" i="0" u="none" strike="noStrike">
                        <a:solidFill>
                          <a:srgbClr val="000000"/>
                        </a:solidFill>
                        <a:effectLst/>
                        <a:latin typeface="Times New Roman" panose="02020603050405020304" pitchFamily="18" charset="0"/>
                      </a:endParaRPr>
                    </a:p>
                  </a:txBody>
                  <a:tcPr marL="4750" marR="4750" marT="4750" marB="0" anchor="ctr"/>
                </a:tc>
                <a:extLst>
                  <a:ext uri="{0D108BD9-81ED-4DB2-BD59-A6C34878D82A}">
                    <a16:rowId xmlns:a16="http://schemas.microsoft.com/office/drawing/2014/main" val="657885303"/>
                  </a:ext>
                </a:extLst>
              </a:tr>
              <a:tr h="230476">
                <a:tc>
                  <a:txBody>
                    <a:bodyPr/>
                    <a:lstStyle/>
                    <a:p>
                      <a:pPr algn="ctr" fontAlgn="ctr"/>
                      <a:r>
                        <a:rPr lang="ro-RO" sz="900" u="none" strike="noStrike">
                          <a:effectLst/>
                        </a:rPr>
                        <a:t>15</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SM</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dirty="0">
                          <a:effectLst/>
                        </a:rPr>
                        <a:t>2.63</a:t>
                      </a:r>
                      <a:endParaRPr lang="ro-RO" sz="900" b="0" i="0" u="none" strike="noStrike" dirty="0">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2.34</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82.30%</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74.90%</a:t>
                      </a:r>
                      <a:endParaRPr lang="ro-RO" sz="900" b="0" i="0" u="none" strike="noStrike">
                        <a:solidFill>
                          <a:srgbClr val="000000"/>
                        </a:solidFill>
                        <a:effectLst/>
                        <a:latin typeface="Times New Roman" panose="02020603050405020304" pitchFamily="18" charset="0"/>
                      </a:endParaRPr>
                    </a:p>
                  </a:txBody>
                  <a:tcPr marL="4750" marR="4750" marT="4750" marB="0" anchor="ctr"/>
                </a:tc>
                <a:extLst>
                  <a:ext uri="{0D108BD9-81ED-4DB2-BD59-A6C34878D82A}">
                    <a16:rowId xmlns:a16="http://schemas.microsoft.com/office/drawing/2014/main" val="941871965"/>
                  </a:ext>
                </a:extLst>
              </a:tr>
              <a:tr h="230476">
                <a:tc>
                  <a:txBody>
                    <a:bodyPr/>
                    <a:lstStyle/>
                    <a:p>
                      <a:pPr algn="ctr" fontAlgn="ctr"/>
                      <a:r>
                        <a:rPr lang="ro-RO" sz="900" u="none" strike="noStrike">
                          <a:effectLst/>
                        </a:rPr>
                        <a:t>16</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BN</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2.512</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2.411</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81.70%</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75.70%</a:t>
                      </a:r>
                      <a:endParaRPr lang="ro-RO" sz="900" b="0" i="0" u="none" strike="noStrike">
                        <a:solidFill>
                          <a:srgbClr val="000000"/>
                        </a:solidFill>
                        <a:effectLst/>
                        <a:latin typeface="Times New Roman" panose="02020603050405020304" pitchFamily="18" charset="0"/>
                      </a:endParaRPr>
                    </a:p>
                  </a:txBody>
                  <a:tcPr marL="4750" marR="4750" marT="4750" marB="0" anchor="ctr"/>
                </a:tc>
                <a:extLst>
                  <a:ext uri="{0D108BD9-81ED-4DB2-BD59-A6C34878D82A}">
                    <a16:rowId xmlns:a16="http://schemas.microsoft.com/office/drawing/2014/main" val="1706361358"/>
                  </a:ext>
                </a:extLst>
              </a:tr>
              <a:tr h="230476">
                <a:tc>
                  <a:txBody>
                    <a:bodyPr/>
                    <a:lstStyle/>
                    <a:p>
                      <a:pPr algn="ctr" fontAlgn="ctr"/>
                      <a:r>
                        <a:rPr lang="ro-RO" sz="900" u="none" strike="noStrike">
                          <a:effectLst/>
                        </a:rPr>
                        <a:t>17</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HD</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dirty="0">
                          <a:effectLst/>
                        </a:rPr>
                        <a:t>2.734</a:t>
                      </a:r>
                      <a:endParaRPr lang="ro-RO" sz="900" b="0" i="0" u="none" strike="noStrike" dirty="0">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2.591</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81.60%</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74.50%</a:t>
                      </a:r>
                      <a:endParaRPr lang="ro-RO" sz="900" b="0" i="0" u="none" strike="noStrike">
                        <a:solidFill>
                          <a:srgbClr val="000000"/>
                        </a:solidFill>
                        <a:effectLst/>
                        <a:latin typeface="Times New Roman" panose="02020603050405020304" pitchFamily="18" charset="0"/>
                      </a:endParaRPr>
                    </a:p>
                  </a:txBody>
                  <a:tcPr marL="4750" marR="4750" marT="4750" marB="0" anchor="ctr"/>
                </a:tc>
                <a:extLst>
                  <a:ext uri="{0D108BD9-81ED-4DB2-BD59-A6C34878D82A}">
                    <a16:rowId xmlns:a16="http://schemas.microsoft.com/office/drawing/2014/main" val="1876240833"/>
                  </a:ext>
                </a:extLst>
              </a:tr>
              <a:tr h="230476">
                <a:tc>
                  <a:txBody>
                    <a:bodyPr/>
                    <a:lstStyle/>
                    <a:p>
                      <a:pPr algn="ctr" fontAlgn="ctr"/>
                      <a:r>
                        <a:rPr lang="ro-RO" sz="900" u="none" strike="noStrike">
                          <a:effectLst/>
                        </a:rPr>
                        <a:t>18</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BH</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dirty="0">
                          <a:effectLst/>
                        </a:rPr>
                        <a:t>4.607</a:t>
                      </a:r>
                      <a:endParaRPr lang="ro-RO" sz="900" b="0" i="0" u="none" strike="noStrike" dirty="0">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4.23</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81.00%</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74.70%</a:t>
                      </a:r>
                      <a:endParaRPr lang="ro-RO" sz="900" b="0" i="0" u="none" strike="noStrike">
                        <a:solidFill>
                          <a:srgbClr val="000000"/>
                        </a:solidFill>
                        <a:effectLst/>
                        <a:latin typeface="Times New Roman" panose="02020603050405020304" pitchFamily="18" charset="0"/>
                      </a:endParaRPr>
                    </a:p>
                  </a:txBody>
                  <a:tcPr marL="4750" marR="4750" marT="4750" marB="0" anchor="ctr"/>
                </a:tc>
                <a:extLst>
                  <a:ext uri="{0D108BD9-81ED-4DB2-BD59-A6C34878D82A}">
                    <a16:rowId xmlns:a16="http://schemas.microsoft.com/office/drawing/2014/main" val="2300645386"/>
                  </a:ext>
                </a:extLst>
              </a:tr>
              <a:tr h="230476">
                <a:tc>
                  <a:txBody>
                    <a:bodyPr/>
                    <a:lstStyle/>
                    <a:p>
                      <a:pPr algn="ctr" fontAlgn="ctr"/>
                      <a:r>
                        <a:rPr lang="ro-RO" sz="900" u="none" strike="noStrike">
                          <a:effectLst/>
                        </a:rPr>
                        <a:t>19</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CT</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dirty="0">
                          <a:effectLst/>
                        </a:rPr>
                        <a:t>5.654</a:t>
                      </a:r>
                      <a:endParaRPr lang="ro-RO" sz="900" b="0" i="0" u="none" strike="noStrike" dirty="0">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5.504</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80.90%</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77.70%</a:t>
                      </a:r>
                      <a:endParaRPr lang="ro-RO" sz="900" b="0" i="0" u="none" strike="noStrike">
                        <a:solidFill>
                          <a:srgbClr val="000000"/>
                        </a:solidFill>
                        <a:effectLst/>
                        <a:latin typeface="Times New Roman" panose="02020603050405020304" pitchFamily="18" charset="0"/>
                      </a:endParaRPr>
                    </a:p>
                  </a:txBody>
                  <a:tcPr marL="4750" marR="4750" marT="4750" marB="0" anchor="ctr"/>
                </a:tc>
                <a:extLst>
                  <a:ext uri="{0D108BD9-81ED-4DB2-BD59-A6C34878D82A}">
                    <a16:rowId xmlns:a16="http://schemas.microsoft.com/office/drawing/2014/main" val="514051588"/>
                  </a:ext>
                </a:extLst>
              </a:tr>
              <a:tr h="230476">
                <a:tc>
                  <a:txBody>
                    <a:bodyPr/>
                    <a:lstStyle/>
                    <a:p>
                      <a:pPr algn="ctr" fontAlgn="ctr"/>
                      <a:r>
                        <a:rPr lang="ro-RO" sz="900" u="none" strike="noStrike">
                          <a:effectLst/>
                        </a:rPr>
                        <a:t>20</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TM</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dirty="0">
                          <a:effectLst/>
                        </a:rPr>
                        <a:t>4.958</a:t>
                      </a:r>
                      <a:endParaRPr lang="ro-RO" sz="900" b="0" i="0" u="none" strike="noStrike" dirty="0">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dirty="0">
                          <a:effectLst/>
                        </a:rPr>
                        <a:t>4.73</a:t>
                      </a:r>
                      <a:endParaRPr lang="ro-RO" sz="900" b="0" i="0" u="none" strike="noStrike" dirty="0">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a:effectLst/>
                        </a:rPr>
                        <a:t>80.40%</a:t>
                      </a:r>
                      <a:endParaRPr lang="ro-RO" sz="900" b="0" i="0" u="none" strike="noStrike">
                        <a:solidFill>
                          <a:srgbClr val="000000"/>
                        </a:solidFill>
                        <a:effectLst/>
                        <a:latin typeface="Times New Roman" panose="02020603050405020304" pitchFamily="18" charset="0"/>
                      </a:endParaRPr>
                    </a:p>
                  </a:txBody>
                  <a:tcPr marL="4750" marR="4750" marT="4750" marB="0" anchor="ctr"/>
                </a:tc>
                <a:tc>
                  <a:txBody>
                    <a:bodyPr/>
                    <a:lstStyle/>
                    <a:p>
                      <a:pPr algn="ctr" fontAlgn="ctr"/>
                      <a:r>
                        <a:rPr lang="ro-RO" sz="900" u="none" strike="noStrike" dirty="0">
                          <a:effectLst/>
                        </a:rPr>
                        <a:t>75.60%</a:t>
                      </a:r>
                      <a:endParaRPr lang="ro-RO" sz="900" b="0" i="0" u="none" strike="noStrike" dirty="0">
                        <a:solidFill>
                          <a:srgbClr val="000000"/>
                        </a:solidFill>
                        <a:effectLst/>
                        <a:latin typeface="Times New Roman" panose="02020603050405020304" pitchFamily="18" charset="0"/>
                      </a:endParaRPr>
                    </a:p>
                  </a:txBody>
                  <a:tcPr marL="4750" marR="4750" marT="4750" marB="0" anchor="ctr"/>
                </a:tc>
                <a:extLst>
                  <a:ext uri="{0D108BD9-81ED-4DB2-BD59-A6C34878D82A}">
                    <a16:rowId xmlns:a16="http://schemas.microsoft.com/office/drawing/2014/main" val="3233747530"/>
                  </a:ext>
                </a:extLst>
              </a:tr>
            </a:tbl>
          </a:graphicData>
        </a:graphic>
      </p:graphicFrame>
      <p:graphicFrame>
        <p:nvGraphicFramePr>
          <p:cNvPr id="31" name="Tabel 30">
            <a:extLst>
              <a:ext uri="{FF2B5EF4-FFF2-40B4-BE49-F238E27FC236}">
                <a16:creationId xmlns:a16="http://schemas.microsoft.com/office/drawing/2014/main" id="{351B790D-06C6-4CDC-8AA1-05295187D8B2}"/>
              </a:ext>
            </a:extLst>
          </p:cNvPr>
          <p:cNvGraphicFramePr>
            <a:graphicFrameLocks noGrp="1"/>
          </p:cNvGraphicFramePr>
          <p:nvPr>
            <p:extLst>
              <p:ext uri="{D42A27DB-BD31-4B8C-83A1-F6EECF244321}">
                <p14:modId xmlns:p14="http://schemas.microsoft.com/office/powerpoint/2010/main" val="2171291496"/>
              </p:ext>
            </p:extLst>
          </p:nvPr>
        </p:nvGraphicFramePr>
        <p:xfrm>
          <a:off x="6431280" y="1046100"/>
          <a:ext cx="4785360" cy="5415652"/>
        </p:xfrm>
        <a:graphic>
          <a:graphicData uri="http://schemas.openxmlformats.org/drawingml/2006/table">
            <a:tbl>
              <a:tblPr>
                <a:tableStyleId>{5C22544A-7EE6-4342-B048-85BDC9FD1C3A}</a:tableStyleId>
              </a:tblPr>
              <a:tblGrid>
                <a:gridCol w="698985">
                  <a:extLst>
                    <a:ext uri="{9D8B030D-6E8A-4147-A177-3AD203B41FA5}">
                      <a16:colId xmlns:a16="http://schemas.microsoft.com/office/drawing/2014/main" val="3183857578"/>
                    </a:ext>
                  </a:extLst>
                </a:gridCol>
                <a:gridCol w="698985">
                  <a:extLst>
                    <a:ext uri="{9D8B030D-6E8A-4147-A177-3AD203B41FA5}">
                      <a16:colId xmlns:a16="http://schemas.microsoft.com/office/drawing/2014/main" val="416005823"/>
                    </a:ext>
                  </a:extLst>
                </a:gridCol>
                <a:gridCol w="698985">
                  <a:extLst>
                    <a:ext uri="{9D8B030D-6E8A-4147-A177-3AD203B41FA5}">
                      <a16:colId xmlns:a16="http://schemas.microsoft.com/office/drawing/2014/main" val="2663046641"/>
                    </a:ext>
                  </a:extLst>
                </a:gridCol>
                <a:gridCol w="720493">
                  <a:extLst>
                    <a:ext uri="{9D8B030D-6E8A-4147-A177-3AD203B41FA5}">
                      <a16:colId xmlns:a16="http://schemas.microsoft.com/office/drawing/2014/main" val="549568839"/>
                    </a:ext>
                  </a:extLst>
                </a:gridCol>
                <a:gridCol w="946318">
                  <a:extLst>
                    <a:ext uri="{9D8B030D-6E8A-4147-A177-3AD203B41FA5}">
                      <a16:colId xmlns:a16="http://schemas.microsoft.com/office/drawing/2014/main" val="2686595711"/>
                    </a:ext>
                  </a:extLst>
                </a:gridCol>
                <a:gridCol w="1021594">
                  <a:extLst>
                    <a:ext uri="{9D8B030D-6E8A-4147-A177-3AD203B41FA5}">
                      <a16:colId xmlns:a16="http://schemas.microsoft.com/office/drawing/2014/main" val="2380957770"/>
                    </a:ext>
                  </a:extLst>
                </a:gridCol>
              </a:tblGrid>
              <a:tr h="622908">
                <a:tc>
                  <a:txBody>
                    <a:bodyPr/>
                    <a:lstStyle/>
                    <a:p>
                      <a:pPr algn="ctr" fontAlgn="ctr"/>
                      <a:r>
                        <a:rPr lang="ro-RO" sz="900" u="none" strike="noStrike">
                          <a:effectLst/>
                        </a:rPr>
                        <a:t>Nr. crt.</a:t>
                      </a:r>
                      <a:endParaRPr lang="ro-RO" sz="900" b="1"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Judeţ</a:t>
                      </a:r>
                      <a:endParaRPr lang="ro-RO" sz="900" b="1"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Candidaţi înscrişi</a:t>
                      </a:r>
                      <a:endParaRPr lang="ro-RO" sz="900" b="1"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Candidaţi evaluați Matematică</a:t>
                      </a:r>
                      <a:endParaRPr lang="ro-RO" sz="900" b="1"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Promovabilitate EN_VIII</a:t>
                      </a:r>
                      <a:endParaRPr lang="ro-RO" sz="900" b="1"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Promovabilitate matematică</a:t>
                      </a:r>
                      <a:endParaRPr lang="ro-RO" sz="900" b="1" i="0" u="none" strike="noStrike">
                        <a:solidFill>
                          <a:srgbClr val="000000"/>
                        </a:solidFill>
                        <a:effectLst/>
                        <a:latin typeface="Times New Roman" panose="02020603050405020304" pitchFamily="18" charset="0"/>
                      </a:endParaRPr>
                    </a:p>
                  </a:txBody>
                  <a:tcPr marL="4547" marR="4547" marT="4547" marB="0" anchor="ctr"/>
                </a:tc>
                <a:extLst>
                  <a:ext uri="{0D108BD9-81ED-4DB2-BD59-A6C34878D82A}">
                    <a16:rowId xmlns:a16="http://schemas.microsoft.com/office/drawing/2014/main" val="4223589098"/>
                  </a:ext>
                </a:extLst>
              </a:tr>
              <a:tr h="217852">
                <a:tc>
                  <a:txBody>
                    <a:bodyPr/>
                    <a:lstStyle/>
                    <a:p>
                      <a:pPr algn="ctr" fontAlgn="ctr"/>
                      <a:r>
                        <a:rPr lang="ro-RO" sz="900" u="none" strike="noStrike">
                          <a:effectLst/>
                        </a:rPr>
                        <a:t>21</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GJ</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2.738</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2.674</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80.20%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75.90%</a:t>
                      </a:r>
                      <a:endParaRPr lang="ro-RO" sz="900" b="0" i="0" u="none" strike="noStrike">
                        <a:solidFill>
                          <a:srgbClr val="000000"/>
                        </a:solidFill>
                        <a:effectLst/>
                        <a:latin typeface="Times New Roman" panose="02020603050405020304" pitchFamily="18" charset="0"/>
                      </a:endParaRPr>
                    </a:p>
                  </a:txBody>
                  <a:tcPr marL="4547" marR="4547" marT="4547" marB="0" anchor="ctr"/>
                </a:tc>
                <a:extLst>
                  <a:ext uri="{0D108BD9-81ED-4DB2-BD59-A6C34878D82A}">
                    <a16:rowId xmlns:a16="http://schemas.microsoft.com/office/drawing/2014/main" val="512778673"/>
                  </a:ext>
                </a:extLst>
              </a:tr>
              <a:tr h="217852">
                <a:tc>
                  <a:txBody>
                    <a:bodyPr/>
                    <a:lstStyle/>
                    <a:p>
                      <a:pPr algn="ctr" fontAlgn="ctr"/>
                      <a:r>
                        <a:rPr lang="ro-RO" sz="900" u="none" strike="noStrike">
                          <a:effectLst/>
                        </a:rPr>
                        <a:t>22</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MM</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3.607</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3.443</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80.20%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76.40%</a:t>
                      </a:r>
                      <a:endParaRPr lang="ro-RO" sz="900" b="0" i="0" u="none" strike="noStrike">
                        <a:solidFill>
                          <a:srgbClr val="000000"/>
                        </a:solidFill>
                        <a:effectLst/>
                        <a:latin typeface="Times New Roman" panose="02020603050405020304" pitchFamily="18" charset="0"/>
                      </a:endParaRPr>
                    </a:p>
                  </a:txBody>
                  <a:tcPr marL="4547" marR="4547" marT="4547" marB="0" anchor="ctr"/>
                </a:tc>
                <a:extLst>
                  <a:ext uri="{0D108BD9-81ED-4DB2-BD59-A6C34878D82A}">
                    <a16:rowId xmlns:a16="http://schemas.microsoft.com/office/drawing/2014/main" val="84200254"/>
                  </a:ext>
                </a:extLst>
              </a:tr>
              <a:tr h="217852">
                <a:tc>
                  <a:txBody>
                    <a:bodyPr/>
                    <a:lstStyle/>
                    <a:p>
                      <a:pPr algn="ctr" fontAlgn="ctr"/>
                      <a:r>
                        <a:rPr lang="ro-RO" sz="900" u="none" strike="noStrike">
                          <a:effectLst/>
                        </a:rPr>
                        <a:t>23</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SJ</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1.831</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1.649</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79.80%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73.10%</a:t>
                      </a:r>
                      <a:endParaRPr lang="ro-RO" sz="900" b="0" i="0" u="none" strike="noStrike">
                        <a:solidFill>
                          <a:srgbClr val="000000"/>
                        </a:solidFill>
                        <a:effectLst/>
                        <a:latin typeface="Times New Roman" panose="02020603050405020304" pitchFamily="18" charset="0"/>
                      </a:endParaRPr>
                    </a:p>
                  </a:txBody>
                  <a:tcPr marL="4547" marR="4547" marT="4547" marB="0" anchor="ctr"/>
                </a:tc>
                <a:extLst>
                  <a:ext uri="{0D108BD9-81ED-4DB2-BD59-A6C34878D82A}">
                    <a16:rowId xmlns:a16="http://schemas.microsoft.com/office/drawing/2014/main" val="3570973338"/>
                  </a:ext>
                </a:extLst>
              </a:tr>
              <a:tr h="217852">
                <a:tc>
                  <a:txBody>
                    <a:bodyPr/>
                    <a:lstStyle/>
                    <a:p>
                      <a:pPr algn="ctr" fontAlgn="ctr"/>
                      <a:r>
                        <a:rPr lang="ro-RO" sz="900" u="none" strike="noStrike">
                          <a:effectLst/>
                        </a:rPr>
                        <a:t>24</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VN</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2.693</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2.586</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78.90%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74.70%</a:t>
                      </a:r>
                      <a:endParaRPr lang="ro-RO" sz="900" b="0" i="0" u="none" strike="noStrike">
                        <a:solidFill>
                          <a:srgbClr val="000000"/>
                        </a:solidFill>
                        <a:effectLst/>
                        <a:latin typeface="Times New Roman" panose="02020603050405020304" pitchFamily="18" charset="0"/>
                      </a:endParaRPr>
                    </a:p>
                  </a:txBody>
                  <a:tcPr marL="4547" marR="4547" marT="4547" marB="0" anchor="ctr"/>
                </a:tc>
                <a:extLst>
                  <a:ext uri="{0D108BD9-81ED-4DB2-BD59-A6C34878D82A}">
                    <a16:rowId xmlns:a16="http://schemas.microsoft.com/office/drawing/2014/main" val="2072432102"/>
                  </a:ext>
                </a:extLst>
              </a:tr>
              <a:tr h="217852">
                <a:tc>
                  <a:txBody>
                    <a:bodyPr/>
                    <a:lstStyle/>
                    <a:p>
                      <a:pPr algn="ctr" fontAlgn="ctr"/>
                      <a:r>
                        <a:rPr lang="ro-RO" sz="900" u="none" strike="noStrike">
                          <a:effectLst/>
                        </a:rPr>
                        <a:t>25</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IF</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3.06</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3.011</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78.80%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75.30%</a:t>
                      </a:r>
                      <a:endParaRPr lang="ro-RO" sz="900" b="0" i="0" u="none" strike="noStrike">
                        <a:solidFill>
                          <a:srgbClr val="000000"/>
                        </a:solidFill>
                        <a:effectLst/>
                        <a:latin typeface="Times New Roman" panose="02020603050405020304" pitchFamily="18" charset="0"/>
                      </a:endParaRPr>
                    </a:p>
                  </a:txBody>
                  <a:tcPr marL="4547" marR="4547" marT="4547" marB="0" anchor="ctr"/>
                </a:tc>
                <a:extLst>
                  <a:ext uri="{0D108BD9-81ED-4DB2-BD59-A6C34878D82A}">
                    <a16:rowId xmlns:a16="http://schemas.microsoft.com/office/drawing/2014/main" val="2347494189"/>
                  </a:ext>
                </a:extLst>
              </a:tr>
              <a:tr h="217852">
                <a:tc>
                  <a:txBody>
                    <a:bodyPr/>
                    <a:lstStyle/>
                    <a:p>
                      <a:pPr algn="ctr" fontAlgn="ctr"/>
                      <a:r>
                        <a:rPr lang="ro-RO" sz="900" u="none" strike="noStrike">
                          <a:effectLst/>
                        </a:rPr>
                        <a:t>26</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OT</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3.059</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2.713</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78.70%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72.40%</a:t>
                      </a:r>
                      <a:endParaRPr lang="ro-RO" sz="900" b="0" i="0" u="none" strike="noStrike">
                        <a:solidFill>
                          <a:srgbClr val="000000"/>
                        </a:solidFill>
                        <a:effectLst/>
                        <a:latin typeface="Times New Roman" panose="02020603050405020304" pitchFamily="18" charset="0"/>
                      </a:endParaRPr>
                    </a:p>
                  </a:txBody>
                  <a:tcPr marL="4547" marR="4547" marT="4547" marB="0" anchor="ctr"/>
                </a:tc>
                <a:extLst>
                  <a:ext uri="{0D108BD9-81ED-4DB2-BD59-A6C34878D82A}">
                    <a16:rowId xmlns:a16="http://schemas.microsoft.com/office/drawing/2014/main" val="763492294"/>
                  </a:ext>
                </a:extLst>
              </a:tr>
              <a:tr h="217852">
                <a:tc>
                  <a:txBody>
                    <a:bodyPr/>
                    <a:lstStyle/>
                    <a:p>
                      <a:pPr algn="ctr" fontAlgn="ctr"/>
                      <a:r>
                        <a:rPr lang="ro-RO" sz="900" u="none" strike="noStrike">
                          <a:effectLst/>
                        </a:rPr>
                        <a:t>27</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NT</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3.956</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3.921</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78.60%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72.50%</a:t>
                      </a:r>
                      <a:endParaRPr lang="ro-RO" sz="900" b="0" i="0" u="none" strike="noStrike">
                        <a:solidFill>
                          <a:srgbClr val="000000"/>
                        </a:solidFill>
                        <a:effectLst/>
                        <a:latin typeface="Times New Roman" panose="02020603050405020304" pitchFamily="18" charset="0"/>
                      </a:endParaRPr>
                    </a:p>
                  </a:txBody>
                  <a:tcPr marL="4547" marR="4547" marT="4547" marB="0" anchor="ctr"/>
                </a:tc>
                <a:extLst>
                  <a:ext uri="{0D108BD9-81ED-4DB2-BD59-A6C34878D82A}">
                    <a16:rowId xmlns:a16="http://schemas.microsoft.com/office/drawing/2014/main" val="1360699823"/>
                  </a:ext>
                </a:extLst>
              </a:tr>
              <a:tr h="217852">
                <a:tc>
                  <a:txBody>
                    <a:bodyPr/>
                    <a:lstStyle/>
                    <a:p>
                      <a:pPr algn="ctr" fontAlgn="ctr"/>
                      <a:r>
                        <a:rPr lang="ro-RO" sz="900" u="none" strike="noStrike">
                          <a:effectLst/>
                        </a:rPr>
                        <a:t>28</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HR</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2.814</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2.769</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78.50%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71.80%</a:t>
                      </a:r>
                      <a:endParaRPr lang="ro-RO" sz="900" b="0" i="0" u="none" strike="noStrike">
                        <a:solidFill>
                          <a:srgbClr val="000000"/>
                        </a:solidFill>
                        <a:effectLst/>
                        <a:latin typeface="Times New Roman" panose="02020603050405020304" pitchFamily="18" charset="0"/>
                      </a:endParaRPr>
                    </a:p>
                  </a:txBody>
                  <a:tcPr marL="4547" marR="4547" marT="4547" marB="0" anchor="ctr"/>
                </a:tc>
                <a:extLst>
                  <a:ext uri="{0D108BD9-81ED-4DB2-BD59-A6C34878D82A}">
                    <a16:rowId xmlns:a16="http://schemas.microsoft.com/office/drawing/2014/main" val="3148339963"/>
                  </a:ext>
                </a:extLst>
              </a:tr>
              <a:tr h="217852">
                <a:tc>
                  <a:txBody>
                    <a:bodyPr/>
                    <a:lstStyle/>
                    <a:p>
                      <a:pPr algn="ctr" fontAlgn="ctr"/>
                      <a:r>
                        <a:rPr lang="ro-RO" sz="900" u="none" strike="noStrike">
                          <a:effectLst/>
                        </a:rPr>
                        <a:t>29</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TL</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1.637</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1.581</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78.40%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71.10%</a:t>
                      </a:r>
                      <a:endParaRPr lang="ro-RO" sz="900" b="0" i="0" u="none" strike="noStrike">
                        <a:solidFill>
                          <a:srgbClr val="000000"/>
                        </a:solidFill>
                        <a:effectLst/>
                        <a:latin typeface="Times New Roman" panose="02020603050405020304" pitchFamily="18" charset="0"/>
                      </a:endParaRPr>
                    </a:p>
                  </a:txBody>
                  <a:tcPr marL="4547" marR="4547" marT="4547" marB="0" anchor="ctr"/>
                </a:tc>
                <a:extLst>
                  <a:ext uri="{0D108BD9-81ED-4DB2-BD59-A6C34878D82A}">
                    <a16:rowId xmlns:a16="http://schemas.microsoft.com/office/drawing/2014/main" val="2213065308"/>
                  </a:ext>
                </a:extLst>
              </a:tr>
              <a:tr h="217852">
                <a:tc>
                  <a:txBody>
                    <a:bodyPr/>
                    <a:lstStyle/>
                    <a:p>
                      <a:pPr algn="ctr" fontAlgn="ctr"/>
                      <a:r>
                        <a:rPr lang="ro-RO" sz="900" u="none" strike="noStrike">
                          <a:effectLst/>
                        </a:rPr>
                        <a:t>30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AR</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3.276</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3.04</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78.20%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72.30%</a:t>
                      </a:r>
                      <a:endParaRPr lang="ro-RO" sz="900" b="0" i="0" u="none" strike="noStrike">
                        <a:solidFill>
                          <a:srgbClr val="000000"/>
                        </a:solidFill>
                        <a:effectLst/>
                        <a:latin typeface="Times New Roman" panose="02020603050405020304" pitchFamily="18" charset="0"/>
                      </a:endParaRPr>
                    </a:p>
                  </a:txBody>
                  <a:tcPr marL="4547" marR="4547" marT="4547" marB="0" anchor="ctr"/>
                </a:tc>
                <a:extLst>
                  <a:ext uri="{0D108BD9-81ED-4DB2-BD59-A6C34878D82A}">
                    <a16:rowId xmlns:a16="http://schemas.microsoft.com/office/drawing/2014/main" val="495721888"/>
                  </a:ext>
                </a:extLst>
              </a:tr>
              <a:tr h="217852">
                <a:tc>
                  <a:txBody>
                    <a:bodyPr/>
                    <a:lstStyle/>
                    <a:p>
                      <a:pPr algn="ctr" fontAlgn="ctr"/>
                      <a:r>
                        <a:rPr lang="ro-RO" sz="900" u="none" strike="noStrike">
                          <a:effectLst/>
                        </a:rPr>
                        <a:t>31</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DJ</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4.362</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4.089</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77.20%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74.80%</a:t>
                      </a:r>
                      <a:endParaRPr lang="ro-RO" sz="900" b="0" i="0" u="none" strike="noStrike">
                        <a:solidFill>
                          <a:srgbClr val="000000"/>
                        </a:solidFill>
                        <a:effectLst/>
                        <a:latin typeface="Times New Roman" panose="02020603050405020304" pitchFamily="18" charset="0"/>
                      </a:endParaRPr>
                    </a:p>
                  </a:txBody>
                  <a:tcPr marL="4547" marR="4547" marT="4547" marB="0" anchor="ctr"/>
                </a:tc>
                <a:extLst>
                  <a:ext uri="{0D108BD9-81ED-4DB2-BD59-A6C34878D82A}">
                    <a16:rowId xmlns:a16="http://schemas.microsoft.com/office/drawing/2014/main" val="95102471"/>
                  </a:ext>
                </a:extLst>
              </a:tr>
              <a:tr h="217852">
                <a:tc>
                  <a:txBody>
                    <a:bodyPr/>
                    <a:lstStyle/>
                    <a:p>
                      <a:pPr algn="ctr" fontAlgn="ctr"/>
                      <a:r>
                        <a:rPr lang="ro-RO" sz="900" u="none" strike="noStrike">
                          <a:effectLst/>
                        </a:rPr>
                        <a:t>32</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VS</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3.422</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3.261</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77.10%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69.70%</a:t>
                      </a:r>
                      <a:endParaRPr lang="ro-RO" sz="900" b="0" i="0" u="none" strike="noStrike">
                        <a:solidFill>
                          <a:srgbClr val="000000"/>
                        </a:solidFill>
                        <a:effectLst/>
                        <a:latin typeface="Times New Roman" panose="02020603050405020304" pitchFamily="18" charset="0"/>
                      </a:endParaRPr>
                    </a:p>
                  </a:txBody>
                  <a:tcPr marL="4547" marR="4547" marT="4547" marB="0" anchor="ctr"/>
                </a:tc>
                <a:extLst>
                  <a:ext uri="{0D108BD9-81ED-4DB2-BD59-A6C34878D82A}">
                    <a16:rowId xmlns:a16="http://schemas.microsoft.com/office/drawing/2014/main" val="2530309955"/>
                  </a:ext>
                </a:extLst>
              </a:tr>
              <a:tr h="217852">
                <a:tc>
                  <a:txBody>
                    <a:bodyPr/>
                    <a:lstStyle/>
                    <a:p>
                      <a:pPr algn="ctr" fontAlgn="ctr"/>
                      <a:r>
                        <a:rPr lang="ro-RO" sz="900" u="none" strike="noStrike">
                          <a:effectLst/>
                        </a:rPr>
                        <a:t>33</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DB</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3.879</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3.676</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76.70%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72.20%</a:t>
                      </a:r>
                      <a:endParaRPr lang="ro-RO" sz="900" b="0" i="0" u="none" strike="noStrike">
                        <a:solidFill>
                          <a:srgbClr val="000000"/>
                        </a:solidFill>
                        <a:effectLst/>
                        <a:latin typeface="Times New Roman" panose="02020603050405020304" pitchFamily="18" charset="0"/>
                      </a:endParaRPr>
                    </a:p>
                  </a:txBody>
                  <a:tcPr marL="4547" marR="4547" marT="4547" marB="0" anchor="ctr"/>
                </a:tc>
                <a:extLst>
                  <a:ext uri="{0D108BD9-81ED-4DB2-BD59-A6C34878D82A}">
                    <a16:rowId xmlns:a16="http://schemas.microsoft.com/office/drawing/2014/main" val="915199788"/>
                  </a:ext>
                </a:extLst>
              </a:tr>
              <a:tr h="217852">
                <a:tc>
                  <a:txBody>
                    <a:bodyPr/>
                    <a:lstStyle/>
                    <a:p>
                      <a:pPr algn="ctr" fontAlgn="ctr"/>
                      <a:r>
                        <a:rPr lang="ro-RO" sz="900" u="none" strike="noStrike">
                          <a:effectLst/>
                        </a:rPr>
                        <a:t>34</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IL</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2.032</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1.922</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76.30%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69.40%</a:t>
                      </a:r>
                      <a:endParaRPr lang="ro-RO" sz="900" b="0" i="0" u="none" strike="noStrike">
                        <a:solidFill>
                          <a:srgbClr val="000000"/>
                        </a:solidFill>
                        <a:effectLst/>
                        <a:latin typeface="Times New Roman" panose="02020603050405020304" pitchFamily="18" charset="0"/>
                      </a:endParaRPr>
                    </a:p>
                  </a:txBody>
                  <a:tcPr marL="4547" marR="4547" marT="4547" marB="0" anchor="ctr"/>
                </a:tc>
                <a:extLst>
                  <a:ext uri="{0D108BD9-81ED-4DB2-BD59-A6C34878D82A}">
                    <a16:rowId xmlns:a16="http://schemas.microsoft.com/office/drawing/2014/main" val="2848582086"/>
                  </a:ext>
                </a:extLst>
              </a:tr>
              <a:tr h="217852">
                <a:tc>
                  <a:txBody>
                    <a:bodyPr/>
                    <a:lstStyle/>
                    <a:p>
                      <a:pPr algn="ctr" fontAlgn="ctr"/>
                      <a:r>
                        <a:rPr lang="ro-RO" sz="900" u="none" strike="noStrike">
                          <a:effectLst/>
                        </a:rPr>
                        <a:t>35</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MH</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1.721</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1.59</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76.20%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72.30%</a:t>
                      </a:r>
                      <a:endParaRPr lang="ro-RO" sz="900" b="0" i="0" u="none" strike="noStrike">
                        <a:solidFill>
                          <a:srgbClr val="000000"/>
                        </a:solidFill>
                        <a:effectLst/>
                        <a:latin typeface="Times New Roman" panose="02020603050405020304" pitchFamily="18" charset="0"/>
                      </a:endParaRPr>
                    </a:p>
                  </a:txBody>
                  <a:tcPr marL="4547" marR="4547" marT="4547" marB="0" anchor="ctr"/>
                </a:tc>
                <a:extLst>
                  <a:ext uri="{0D108BD9-81ED-4DB2-BD59-A6C34878D82A}">
                    <a16:rowId xmlns:a16="http://schemas.microsoft.com/office/drawing/2014/main" val="760052596"/>
                  </a:ext>
                </a:extLst>
              </a:tr>
              <a:tr h="217852">
                <a:tc>
                  <a:txBody>
                    <a:bodyPr/>
                    <a:lstStyle/>
                    <a:p>
                      <a:pPr algn="ctr" fontAlgn="ctr"/>
                      <a:r>
                        <a:rPr lang="ro-RO" sz="900" u="none" strike="noStrike">
                          <a:effectLst/>
                        </a:rPr>
                        <a:t>36</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BT</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3.752</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3.561</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75.60%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70.40%</a:t>
                      </a:r>
                      <a:endParaRPr lang="ro-RO" sz="900" b="0" i="0" u="none" strike="noStrike">
                        <a:solidFill>
                          <a:srgbClr val="000000"/>
                        </a:solidFill>
                        <a:effectLst/>
                        <a:latin typeface="Times New Roman" panose="02020603050405020304" pitchFamily="18" charset="0"/>
                      </a:endParaRPr>
                    </a:p>
                  </a:txBody>
                  <a:tcPr marL="4547" marR="4547" marT="4547" marB="0" anchor="ctr"/>
                </a:tc>
                <a:extLst>
                  <a:ext uri="{0D108BD9-81ED-4DB2-BD59-A6C34878D82A}">
                    <a16:rowId xmlns:a16="http://schemas.microsoft.com/office/drawing/2014/main" val="2129966137"/>
                  </a:ext>
                </a:extLst>
              </a:tr>
              <a:tr h="217852">
                <a:tc>
                  <a:txBody>
                    <a:bodyPr/>
                    <a:lstStyle/>
                    <a:p>
                      <a:pPr algn="ctr" fontAlgn="ctr"/>
                      <a:r>
                        <a:rPr lang="ro-RO" sz="900" u="none" strike="noStrike">
                          <a:effectLst/>
                        </a:rPr>
                        <a:t>37</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CL</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1.982</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1.871</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75.40%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68.60%</a:t>
                      </a:r>
                      <a:endParaRPr lang="ro-RO" sz="900" b="0" i="0" u="none" strike="noStrike">
                        <a:solidFill>
                          <a:srgbClr val="000000"/>
                        </a:solidFill>
                        <a:effectLst/>
                        <a:latin typeface="Times New Roman" panose="02020603050405020304" pitchFamily="18" charset="0"/>
                      </a:endParaRPr>
                    </a:p>
                  </a:txBody>
                  <a:tcPr marL="4547" marR="4547" marT="4547" marB="0" anchor="ctr"/>
                </a:tc>
                <a:extLst>
                  <a:ext uri="{0D108BD9-81ED-4DB2-BD59-A6C34878D82A}">
                    <a16:rowId xmlns:a16="http://schemas.microsoft.com/office/drawing/2014/main" val="3525179534"/>
                  </a:ext>
                </a:extLst>
              </a:tr>
              <a:tr h="217852">
                <a:tc>
                  <a:txBody>
                    <a:bodyPr/>
                    <a:lstStyle/>
                    <a:p>
                      <a:pPr algn="ctr" fontAlgn="ctr"/>
                      <a:r>
                        <a:rPr lang="ro-RO" sz="900" u="none" strike="noStrike">
                          <a:effectLst/>
                        </a:rPr>
                        <a:t>38</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CV</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1.615</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1.554</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75.20%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66.50%</a:t>
                      </a:r>
                      <a:endParaRPr lang="ro-RO" sz="900" b="0" i="0" u="none" strike="noStrike">
                        <a:solidFill>
                          <a:srgbClr val="000000"/>
                        </a:solidFill>
                        <a:effectLst/>
                        <a:latin typeface="Times New Roman" panose="02020603050405020304" pitchFamily="18" charset="0"/>
                      </a:endParaRPr>
                    </a:p>
                  </a:txBody>
                  <a:tcPr marL="4547" marR="4547" marT="4547" marB="0" anchor="ctr"/>
                </a:tc>
                <a:extLst>
                  <a:ext uri="{0D108BD9-81ED-4DB2-BD59-A6C34878D82A}">
                    <a16:rowId xmlns:a16="http://schemas.microsoft.com/office/drawing/2014/main" val="3173847793"/>
                  </a:ext>
                </a:extLst>
              </a:tr>
              <a:tr h="217852">
                <a:tc>
                  <a:txBody>
                    <a:bodyPr/>
                    <a:lstStyle/>
                    <a:p>
                      <a:pPr algn="ctr" fontAlgn="ctr"/>
                      <a:r>
                        <a:rPr lang="ro-RO" sz="900" u="none" strike="noStrike">
                          <a:effectLst/>
                        </a:rPr>
                        <a:t>39</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MS</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4.112</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3.918</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75.20%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70.20%</a:t>
                      </a:r>
                      <a:endParaRPr lang="ro-RO" sz="900" b="0" i="0" u="none" strike="noStrike">
                        <a:solidFill>
                          <a:srgbClr val="000000"/>
                        </a:solidFill>
                        <a:effectLst/>
                        <a:latin typeface="Times New Roman" panose="02020603050405020304" pitchFamily="18" charset="0"/>
                      </a:endParaRPr>
                    </a:p>
                  </a:txBody>
                  <a:tcPr marL="4547" marR="4547" marT="4547" marB="0" anchor="ctr"/>
                </a:tc>
                <a:extLst>
                  <a:ext uri="{0D108BD9-81ED-4DB2-BD59-A6C34878D82A}">
                    <a16:rowId xmlns:a16="http://schemas.microsoft.com/office/drawing/2014/main" val="3952181729"/>
                  </a:ext>
                </a:extLst>
              </a:tr>
              <a:tr h="217852">
                <a:tc>
                  <a:txBody>
                    <a:bodyPr/>
                    <a:lstStyle/>
                    <a:p>
                      <a:pPr algn="ctr" fontAlgn="ctr"/>
                      <a:r>
                        <a:rPr lang="ro-RO" sz="900" u="none" strike="noStrike">
                          <a:effectLst/>
                        </a:rPr>
                        <a:t>40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CS</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1.683</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1.61</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74.50%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69.50%</a:t>
                      </a:r>
                      <a:endParaRPr lang="ro-RO" sz="900" b="0" i="0" u="none" strike="noStrike">
                        <a:solidFill>
                          <a:srgbClr val="000000"/>
                        </a:solidFill>
                        <a:effectLst/>
                        <a:latin typeface="Times New Roman" panose="02020603050405020304" pitchFamily="18" charset="0"/>
                      </a:endParaRPr>
                    </a:p>
                  </a:txBody>
                  <a:tcPr marL="4547" marR="4547" marT="4547" marB="0" anchor="ctr"/>
                </a:tc>
                <a:extLst>
                  <a:ext uri="{0D108BD9-81ED-4DB2-BD59-A6C34878D82A}">
                    <a16:rowId xmlns:a16="http://schemas.microsoft.com/office/drawing/2014/main" val="2458896886"/>
                  </a:ext>
                </a:extLst>
              </a:tr>
              <a:tr h="217852">
                <a:tc>
                  <a:txBody>
                    <a:bodyPr/>
                    <a:lstStyle/>
                    <a:p>
                      <a:pPr algn="ctr" fontAlgn="ctr"/>
                      <a:r>
                        <a:rPr lang="ro-RO" sz="900" u="none" strike="noStrike">
                          <a:effectLst/>
                        </a:rPr>
                        <a:t>41</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GR</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1.98</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1.888</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73.80%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70.10%</a:t>
                      </a:r>
                      <a:endParaRPr lang="ro-RO" sz="900" b="0" i="0" u="none" strike="noStrike">
                        <a:solidFill>
                          <a:srgbClr val="000000"/>
                        </a:solidFill>
                        <a:effectLst/>
                        <a:latin typeface="Times New Roman" panose="02020603050405020304" pitchFamily="18" charset="0"/>
                      </a:endParaRPr>
                    </a:p>
                  </a:txBody>
                  <a:tcPr marL="4547" marR="4547" marT="4547" marB="0" anchor="ctr"/>
                </a:tc>
                <a:extLst>
                  <a:ext uri="{0D108BD9-81ED-4DB2-BD59-A6C34878D82A}">
                    <a16:rowId xmlns:a16="http://schemas.microsoft.com/office/drawing/2014/main" val="526595251"/>
                  </a:ext>
                </a:extLst>
              </a:tr>
              <a:tr h="217852">
                <a:tc>
                  <a:txBody>
                    <a:bodyPr/>
                    <a:lstStyle/>
                    <a:p>
                      <a:pPr algn="ctr" fontAlgn="ctr"/>
                      <a:r>
                        <a:rPr lang="ro-RO" sz="900" u="none" strike="noStrike">
                          <a:effectLst/>
                        </a:rPr>
                        <a:t>42</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TR</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dirty="0">
                          <a:effectLst/>
                        </a:rPr>
                        <a:t>2.231</a:t>
                      </a:r>
                      <a:endParaRPr lang="ro-RO" sz="900" b="0" i="0" u="none" strike="noStrike" dirty="0">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dirty="0">
                          <a:effectLst/>
                        </a:rPr>
                        <a:t>2.101</a:t>
                      </a:r>
                      <a:endParaRPr lang="ro-RO" sz="900" b="0" i="0" u="none" strike="noStrike" dirty="0">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a:effectLst/>
                        </a:rPr>
                        <a:t>71.80%</a:t>
                      </a:r>
                      <a:endParaRPr lang="ro-RO" sz="900" b="0" i="0" u="none" strike="noStrike">
                        <a:solidFill>
                          <a:srgbClr val="000000"/>
                        </a:solidFill>
                        <a:effectLst/>
                        <a:latin typeface="Times New Roman" panose="02020603050405020304" pitchFamily="18" charset="0"/>
                      </a:endParaRPr>
                    </a:p>
                  </a:txBody>
                  <a:tcPr marL="4547" marR="4547" marT="4547" marB="0" anchor="ctr"/>
                </a:tc>
                <a:tc>
                  <a:txBody>
                    <a:bodyPr/>
                    <a:lstStyle/>
                    <a:p>
                      <a:pPr algn="ctr" fontAlgn="ctr"/>
                      <a:r>
                        <a:rPr lang="ro-RO" sz="900" u="none" strike="noStrike" dirty="0">
                          <a:effectLst/>
                        </a:rPr>
                        <a:t>64.40%</a:t>
                      </a:r>
                      <a:endParaRPr lang="ro-RO" sz="900" b="0" i="0" u="none" strike="noStrike" dirty="0">
                        <a:solidFill>
                          <a:srgbClr val="000000"/>
                        </a:solidFill>
                        <a:effectLst/>
                        <a:latin typeface="Times New Roman" panose="02020603050405020304" pitchFamily="18" charset="0"/>
                      </a:endParaRPr>
                    </a:p>
                  </a:txBody>
                  <a:tcPr marL="4547" marR="4547" marT="4547" marB="0" anchor="ctr"/>
                </a:tc>
                <a:extLst>
                  <a:ext uri="{0D108BD9-81ED-4DB2-BD59-A6C34878D82A}">
                    <a16:rowId xmlns:a16="http://schemas.microsoft.com/office/drawing/2014/main" val="1435652043"/>
                  </a:ext>
                </a:extLst>
              </a:tr>
            </a:tbl>
          </a:graphicData>
        </a:graphic>
      </p:graphicFrame>
    </p:spTree>
    <p:extLst>
      <p:ext uri="{BB962C8B-B14F-4D97-AF65-F5344CB8AC3E}">
        <p14:creationId xmlns:p14="http://schemas.microsoft.com/office/powerpoint/2010/main" val="5059779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clrChange>
              <a:clrFrom>
                <a:srgbClr val="FFFFFF"/>
              </a:clrFrom>
              <a:clrTo>
                <a:srgbClr val="FFFFFF">
                  <a:alpha val="0"/>
                </a:srgbClr>
              </a:clrTo>
            </a:clrChange>
          </a:blip>
          <a:stretch>
            <a:fillRect/>
          </a:stretch>
        </p:blipFill>
        <p:spPr>
          <a:xfrm>
            <a:off x="-1" y="-10052"/>
            <a:ext cx="12192001" cy="6868051"/>
          </a:xfrm>
          <a:prstGeom prst="rect">
            <a:avLst/>
          </a:prstGeom>
        </p:spPr>
      </p:pic>
      <p:sp>
        <p:nvSpPr>
          <p:cNvPr id="3" name="Content Placeholder 2"/>
          <p:cNvSpPr>
            <a:spLocks noGrp="1"/>
          </p:cNvSpPr>
          <p:nvPr>
            <p:ph idx="1"/>
          </p:nvPr>
        </p:nvSpPr>
        <p:spPr>
          <a:xfrm>
            <a:off x="684211" y="685800"/>
            <a:ext cx="1611517" cy="1104089"/>
          </a:xfrm>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ormAutofit fontScale="92500" lnSpcReduction="20000"/>
          </a:bodyPr>
          <a:lstStyle/>
          <a:p>
            <a:pPr marL="0" indent="0" algn="r">
              <a:buNone/>
            </a:pPr>
            <a:r>
              <a:rPr lang="ro-RO" dirty="0">
                <a:latin typeface="Bahnschrift Light" panose="020B0502040204020203" pitchFamily="34" charset="0"/>
              </a:rPr>
              <a:t>Mulțumim pentru atenția acordată!</a:t>
            </a:r>
            <a:endParaRPr lang="en-US" dirty="0">
              <a:latin typeface="Bahnschrift Light" panose="020B0502040204020203" pitchFamily="34" charset="0"/>
            </a:endParaRPr>
          </a:p>
        </p:txBody>
      </p:sp>
      <p:sp>
        <p:nvSpPr>
          <p:cNvPr id="33" name="Footer Placeholder 5"/>
          <p:cNvSpPr>
            <a:spLocks noGrp="1"/>
          </p:cNvSpPr>
          <p:nvPr>
            <p:ph type="ftr" sz="quarter" idx="11"/>
          </p:nvPr>
        </p:nvSpPr>
        <p:spPr>
          <a:xfrm>
            <a:off x="4648200" y="6492875"/>
            <a:ext cx="7543800" cy="365125"/>
          </a:xfrm>
        </p:spPr>
        <p:txBody>
          <a:bodyPr/>
          <a:lstStyle/>
          <a:p>
            <a:pPr algn="r"/>
            <a:r>
              <a:rPr lang="en-US" dirty="0" err="1"/>
              <a:t>Steluța</a:t>
            </a:r>
            <a:r>
              <a:rPr lang="en-US" dirty="0"/>
              <a:t> Dan - ENVII 2021-2022 - </a:t>
            </a:r>
            <a:r>
              <a:rPr lang="en-US" dirty="0" err="1"/>
              <a:t>diagnoză</a:t>
            </a:r>
            <a:r>
              <a:rPr lang="en-US" dirty="0"/>
              <a:t> &amp; </a:t>
            </a:r>
            <a:r>
              <a:rPr lang="en-US" dirty="0" err="1"/>
              <a:t>concluzii</a:t>
            </a:r>
            <a:r>
              <a:rPr lang="en-US" dirty="0"/>
              <a:t> - </a:t>
            </a:r>
            <a:r>
              <a:rPr lang="en-US" dirty="0" err="1"/>
              <a:t>Serviciul</a:t>
            </a:r>
            <a:r>
              <a:rPr lang="en-US" dirty="0"/>
              <a:t> </a:t>
            </a:r>
            <a:r>
              <a:rPr lang="en-US" dirty="0" err="1"/>
              <a:t>Dezvoltare</a:t>
            </a:r>
            <a:r>
              <a:rPr lang="en-US" dirty="0"/>
              <a:t> Curriculum</a:t>
            </a:r>
          </a:p>
        </p:txBody>
      </p:sp>
    </p:spTree>
    <p:extLst>
      <p:ext uri="{BB962C8B-B14F-4D97-AF65-F5344CB8AC3E}">
        <p14:creationId xmlns:p14="http://schemas.microsoft.com/office/powerpoint/2010/main" val="28463011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6848" y="2421312"/>
            <a:ext cx="7861423" cy="1104089"/>
          </a:xfrm>
        </p:spPr>
        <p:txBody>
          <a:bodyPr>
            <a:normAutofit fontScale="90000"/>
          </a:bodyPr>
          <a:lstStyle/>
          <a:p>
            <a:pPr algn="ctr"/>
            <a:r>
              <a:rPr lang="ro-RO" dirty="0">
                <a:solidFill>
                  <a:srgbClr val="002060"/>
                </a:solidFill>
                <a:latin typeface="Bahnschrift Light" panose="020B0502040204020203" pitchFamily="34" charset="0"/>
              </a:rPr>
              <a:t>EVALUAREA NAȚIONALĂ </a:t>
            </a:r>
            <a:br>
              <a:rPr lang="ro-RO" dirty="0">
                <a:solidFill>
                  <a:srgbClr val="002060"/>
                </a:solidFill>
                <a:latin typeface="Bahnschrift Light" panose="020B0502040204020203" pitchFamily="34" charset="0"/>
              </a:rPr>
            </a:br>
            <a:r>
              <a:rPr lang="ro-RO" dirty="0">
                <a:solidFill>
                  <a:srgbClr val="002060"/>
                </a:solidFill>
                <a:latin typeface="Bahnschrift Light" panose="020B0502040204020203" pitchFamily="34" charset="0"/>
              </a:rPr>
              <a:t>PENTRU ABSOLVENȚII CLASEI </a:t>
            </a:r>
            <a:r>
              <a:rPr lang="ro-RO" cap="none" dirty="0">
                <a:solidFill>
                  <a:srgbClr val="002060"/>
                </a:solidFill>
                <a:latin typeface="Bahnschrift Light" panose="020B0502040204020203" pitchFamily="34" charset="0"/>
              </a:rPr>
              <a:t>a</a:t>
            </a:r>
            <a:r>
              <a:rPr lang="ro-RO" dirty="0">
                <a:solidFill>
                  <a:srgbClr val="002060"/>
                </a:solidFill>
                <a:latin typeface="Bahnschrift Light" panose="020B0502040204020203" pitchFamily="34" charset="0"/>
              </a:rPr>
              <a:t> viii-</a:t>
            </a:r>
            <a:r>
              <a:rPr lang="ro-RO" cap="none" dirty="0">
                <a:solidFill>
                  <a:srgbClr val="002060"/>
                </a:solidFill>
                <a:latin typeface="Bahnschrift Light" panose="020B0502040204020203" pitchFamily="34" charset="0"/>
              </a:rPr>
              <a:t>a</a:t>
            </a:r>
            <a:br>
              <a:rPr lang="en-US" cap="none" dirty="0">
                <a:solidFill>
                  <a:srgbClr val="002060"/>
                </a:solidFill>
                <a:latin typeface="Bahnschrift Light" panose="020B0502040204020203" pitchFamily="34" charset="0"/>
              </a:rPr>
            </a:br>
            <a:r>
              <a:rPr lang="en-US" cap="none" dirty="0">
                <a:solidFill>
                  <a:srgbClr val="002060"/>
                </a:solidFill>
                <a:latin typeface="Bahnschrift Light" panose="020B0502040204020203" pitchFamily="34" charset="0"/>
              </a:rPr>
              <a:t>AN </a:t>
            </a:r>
            <a:r>
              <a:rPr lang="ro-RO" cap="none" dirty="0">
                <a:solidFill>
                  <a:srgbClr val="002060"/>
                </a:solidFill>
                <a:latin typeface="Bahnschrift Light" panose="020B0502040204020203" pitchFamily="34" charset="0"/>
              </a:rPr>
              <a:t>ȘCOLAR 2021 - 2022</a:t>
            </a:r>
            <a:endParaRPr lang="en-US" dirty="0">
              <a:solidFill>
                <a:srgbClr val="002060"/>
              </a:solidFill>
              <a:latin typeface="Bahnschrift Light" panose="020B0502040204020203" pitchFamily="34" charset="0"/>
            </a:endParaRPr>
          </a:p>
        </p:txBody>
      </p:sp>
      <p:sp>
        <p:nvSpPr>
          <p:cNvPr id="3" name="Content Placeholder 2"/>
          <p:cNvSpPr>
            <a:spLocks noGrp="1"/>
          </p:cNvSpPr>
          <p:nvPr>
            <p:ph idx="1"/>
          </p:nvPr>
        </p:nvSpPr>
        <p:spPr>
          <a:xfrm>
            <a:off x="684211" y="685800"/>
            <a:ext cx="1611517" cy="1104089"/>
          </a:xfrm>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ormAutofit/>
          </a:bodyPr>
          <a:lstStyle/>
          <a:p>
            <a:pPr marL="0" indent="0" algn="ctr">
              <a:buNone/>
            </a:pPr>
            <a:r>
              <a:rPr lang="ro-RO" dirty="0">
                <a:latin typeface="Bahnschrift Light" panose="020B0502040204020203" pitchFamily="34" charset="0"/>
              </a:rPr>
              <a:t>TEMATICĂ</a:t>
            </a:r>
            <a:endParaRPr lang="en-US" dirty="0">
              <a:latin typeface="Bahnschrift Light" panose="020B0502040204020203" pitchFamily="34" charset="0"/>
            </a:endParaRPr>
          </a:p>
        </p:txBody>
      </p:sp>
      <p:sp>
        <p:nvSpPr>
          <p:cNvPr id="22" name="Footer Placeholder 5"/>
          <p:cNvSpPr txBox="1">
            <a:spLocks/>
          </p:cNvSpPr>
          <p:nvPr/>
        </p:nvSpPr>
        <p:spPr>
          <a:xfrm>
            <a:off x="4648200" y="6492875"/>
            <a:ext cx="7543800" cy="365125"/>
          </a:xfrm>
          <a:prstGeom prst="rect">
            <a:avLst/>
          </a:prstGeom>
        </p:spPr>
        <p:txBody>
          <a:bodyPr vert="horz" lIns="91440" tIns="45720" rIns="91440" bIns="45720" rtlCol="0" anchor="t"/>
          <a:lstStyle>
            <a:defPPr>
              <a:defRPr lang="en-US"/>
            </a:defPPr>
            <a:lvl1pPr marL="0" algn="l" defTabSz="914400" rtl="0" eaLnBrk="1" latinLnBrk="0" hangingPunct="1">
              <a:defRPr sz="1000" b="0" i="0" kern="1200">
                <a:solidFill>
                  <a:schemeClr val="bg2">
                    <a:lumMod val="50000"/>
                  </a:schemeClr>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err="1"/>
              <a:t>Steluța</a:t>
            </a:r>
            <a:r>
              <a:rPr lang="en-US" dirty="0"/>
              <a:t> Dan - ENVII 2021-2022 - </a:t>
            </a:r>
            <a:r>
              <a:rPr lang="en-US" dirty="0" err="1"/>
              <a:t>diagnoză</a:t>
            </a:r>
            <a:r>
              <a:rPr lang="en-US" dirty="0"/>
              <a:t> &amp; </a:t>
            </a:r>
            <a:r>
              <a:rPr lang="en-US" dirty="0" err="1"/>
              <a:t>concluzii</a:t>
            </a:r>
            <a:r>
              <a:rPr lang="en-US" dirty="0"/>
              <a:t> - </a:t>
            </a:r>
            <a:r>
              <a:rPr lang="en-US" dirty="0" err="1"/>
              <a:t>Serviciul</a:t>
            </a:r>
            <a:r>
              <a:rPr lang="en-US" dirty="0"/>
              <a:t> </a:t>
            </a:r>
            <a:r>
              <a:rPr lang="en-US" dirty="0" err="1"/>
              <a:t>Dezvoltare</a:t>
            </a:r>
            <a:r>
              <a:rPr lang="en-US" dirty="0"/>
              <a:t> Curriculum</a:t>
            </a:r>
          </a:p>
        </p:txBody>
      </p:sp>
    </p:spTree>
    <p:extLst>
      <p:ext uri="{BB962C8B-B14F-4D97-AF65-F5344CB8AC3E}">
        <p14:creationId xmlns:p14="http://schemas.microsoft.com/office/powerpoint/2010/main" val="22341667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2418" y="685800"/>
            <a:ext cx="7861423" cy="1104089"/>
          </a:xfrm>
        </p:spPr>
        <p:txBody>
          <a:bodyPr>
            <a:normAutofit fontScale="90000"/>
          </a:bodyPr>
          <a:lstStyle/>
          <a:p>
            <a:pPr algn="ctr"/>
            <a:r>
              <a:rPr lang="ro-RO" dirty="0">
                <a:solidFill>
                  <a:srgbClr val="002060"/>
                </a:solidFill>
                <a:latin typeface="Bahnschrift Light" panose="020B0502040204020203" pitchFamily="34" charset="0"/>
              </a:rPr>
              <a:t>EVALUAREA NAȚIONALĂ </a:t>
            </a:r>
            <a:br>
              <a:rPr lang="ro-RO" dirty="0">
                <a:solidFill>
                  <a:srgbClr val="002060"/>
                </a:solidFill>
                <a:latin typeface="Bahnschrift Light" panose="020B0502040204020203" pitchFamily="34" charset="0"/>
              </a:rPr>
            </a:br>
            <a:r>
              <a:rPr lang="ro-RO" dirty="0">
                <a:solidFill>
                  <a:srgbClr val="002060"/>
                </a:solidFill>
                <a:latin typeface="Bahnschrift Light" panose="020B0502040204020203" pitchFamily="34" charset="0"/>
              </a:rPr>
              <a:t>PENTRU ABSOLVENȚII CLASEI </a:t>
            </a:r>
            <a:r>
              <a:rPr lang="ro-RO" cap="none" dirty="0">
                <a:solidFill>
                  <a:srgbClr val="002060"/>
                </a:solidFill>
                <a:latin typeface="Bahnschrift Light" panose="020B0502040204020203" pitchFamily="34" charset="0"/>
              </a:rPr>
              <a:t>a</a:t>
            </a:r>
            <a:r>
              <a:rPr lang="ro-RO" dirty="0">
                <a:solidFill>
                  <a:srgbClr val="002060"/>
                </a:solidFill>
                <a:latin typeface="Bahnschrift Light" panose="020B0502040204020203" pitchFamily="34" charset="0"/>
              </a:rPr>
              <a:t> viii-</a:t>
            </a:r>
            <a:r>
              <a:rPr lang="ro-RO" cap="none" dirty="0">
                <a:solidFill>
                  <a:srgbClr val="002060"/>
                </a:solidFill>
                <a:latin typeface="Bahnschrift Light" panose="020B0502040204020203" pitchFamily="34" charset="0"/>
              </a:rPr>
              <a:t>a</a:t>
            </a:r>
            <a:endParaRPr lang="en-US" dirty="0">
              <a:solidFill>
                <a:srgbClr val="002060"/>
              </a:solidFill>
              <a:latin typeface="Bahnschrift Light" panose="020B0502040204020203" pitchFamily="34" charset="0"/>
            </a:endParaRPr>
          </a:p>
        </p:txBody>
      </p:sp>
      <p:sp>
        <p:nvSpPr>
          <p:cNvPr id="3" name="Content Placeholder 2"/>
          <p:cNvSpPr>
            <a:spLocks noGrp="1"/>
          </p:cNvSpPr>
          <p:nvPr>
            <p:ph idx="1"/>
          </p:nvPr>
        </p:nvSpPr>
        <p:spPr>
          <a:xfrm>
            <a:off x="684211" y="685800"/>
            <a:ext cx="1611517" cy="1104089"/>
          </a:xfrm>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ormAutofit/>
          </a:bodyPr>
          <a:lstStyle/>
          <a:p>
            <a:pPr marL="0" indent="0" algn="ctr">
              <a:buNone/>
            </a:pPr>
            <a:r>
              <a:rPr lang="ro-RO" dirty="0">
                <a:latin typeface="Bahnschrift Light" panose="020B0502040204020203" pitchFamily="34" charset="0"/>
              </a:rPr>
              <a:t>TEMATICĂ</a:t>
            </a:r>
            <a:endParaRPr lang="en-US" dirty="0">
              <a:latin typeface="Bahnschrift Light" panose="020B0502040204020203" pitchFamily="34" charset="0"/>
            </a:endParaRPr>
          </a:p>
        </p:txBody>
      </p:sp>
      <p:sp>
        <p:nvSpPr>
          <p:cNvPr id="4" name="Rounded Rectangle 3"/>
          <p:cNvSpPr/>
          <p:nvPr/>
        </p:nvSpPr>
        <p:spPr>
          <a:xfrm>
            <a:off x="4442690" y="3362036"/>
            <a:ext cx="2096654"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a:t>Diagnoză</a:t>
            </a:r>
          </a:p>
          <a:p>
            <a:pPr algn="ctr"/>
            <a:r>
              <a:rPr lang="ro-RO" dirty="0"/>
              <a:t>... - 202</a:t>
            </a:r>
            <a:r>
              <a:rPr lang="en-US" dirty="0"/>
              <a:t>2</a:t>
            </a:r>
          </a:p>
        </p:txBody>
      </p:sp>
      <p:sp>
        <p:nvSpPr>
          <p:cNvPr id="5" name="Rounded Rectangle 4"/>
          <p:cNvSpPr/>
          <p:nvPr/>
        </p:nvSpPr>
        <p:spPr>
          <a:xfrm>
            <a:off x="7373419" y="4366871"/>
            <a:ext cx="2124364"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a:t>Concluzii</a:t>
            </a:r>
          </a:p>
          <a:p>
            <a:pPr algn="ctr"/>
            <a:r>
              <a:rPr lang="ro-RO" dirty="0"/>
              <a:t>202</a:t>
            </a:r>
            <a:r>
              <a:rPr lang="en-US" dirty="0"/>
              <a:t>2</a:t>
            </a:r>
            <a:r>
              <a:rPr lang="ro-RO" dirty="0"/>
              <a:t>-202</a:t>
            </a:r>
            <a:r>
              <a:rPr lang="en-US" dirty="0"/>
              <a:t>3</a:t>
            </a:r>
          </a:p>
        </p:txBody>
      </p:sp>
      <p:sp>
        <p:nvSpPr>
          <p:cNvPr id="12" name="Right Arrow 11"/>
          <p:cNvSpPr/>
          <p:nvPr/>
        </p:nvSpPr>
        <p:spPr>
          <a:xfrm rot="5400000">
            <a:off x="4848989" y="2229294"/>
            <a:ext cx="1284056" cy="693336"/>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p:cNvSpPr/>
          <p:nvPr/>
        </p:nvSpPr>
        <p:spPr>
          <a:xfrm rot="5400000">
            <a:off x="7224604" y="2758519"/>
            <a:ext cx="2342500" cy="693336"/>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ooter Placeholder 5"/>
          <p:cNvSpPr txBox="1">
            <a:spLocks/>
          </p:cNvSpPr>
          <p:nvPr/>
        </p:nvSpPr>
        <p:spPr>
          <a:xfrm>
            <a:off x="4648200" y="6492875"/>
            <a:ext cx="7543800" cy="365125"/>
          </a:xfrm>
          <a:prstGeom prst="rect">
            <a:avLst/>
          </a:prstGeom>
        </p:spPr>
        <p:txBody>
          <a:bodyPr vert="horz" lIns="91440" tIns="45720" rIns="91440" bIns="45720" rtlCol="0" anchor="t"/>
          <a:lstStyle>
            <a:defPPr>
              <a:defRPr lang="en-US"/>
            </a:defPPr>
            <a:lvl1pPr marL="0" algn="l" defTabSz="914400" rtl="0" eaLnBrk="1" latinLnBrk="0" hangingPunct="1">
              <a:defRPr sz="1000" b="0" i="0" kern="1200">
                <a:solidFill>
                  <a:schemeClr val="bg2">
                    <a:lumMod val="50000"/>
                  </a:schemeClr>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err="1"/>
              <a:t>Steluța</a:t>
            </a:r>
            <a:r>
              <a:rPr lang="en-US" dirty="0"/>
              <a:t> Dan - ENVII 2021-2022 - </a:t>
            </a:r>
            <a:r>
              <a:rPr lang="en-US" dirty="0" err="1"/>
              <a:t>diagnoză</a:t>
            </a:r>
            <a:r>
              <a:rPr lang="en-US" dirty="0"/>
              <a:t> &amp; </a:t>
            </a:r>
            <a:r>
              <a:rPr lang="en-US" dirty="0" err="1"/>
              <a:t>concluzii</a:t>
            </a:r>
            <a:r>
              <a:rPr lang="en-US" dirty="0"/>
              <a:t> - </a:t>
            </a:r>
            <a:r>
              <a:rPr lang="en-US" dirty="0" err="1"/>
              <a:t>Serviciul</a:t>
            </a:r>
            <a:r>
              <a:rPr lang="en-US" dirty="0"/>
              <a:t> </a:t>
            </a:r>
            <a:r>
              <a:rPr lang="en-US" dirty="0" err="1"/>
              <a:t>Dezvoltare</a:t>
            </a:r>
            <a:r>
              <a:rPr lang="en-US" dirty="0"/>
              <a:t> Curriculum</a:t>
            </a:r>
          </a:p>
        </p:txBody>
      </p:sp>
    </p:spTree>
    <p:extLst>
      <p:ext uri="{BB962C8B-B14F-4D97-AF65-F5344CB8AC3E}">
        <p14:creationId xmlns:p14="http://schemas.microsoft.com/office/powerpoint/2010/main" val="13876588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5470" y="685800"/>
            <a:ext cx="7861423" cy="1104089"/>
          </a:xfrm>
        </p:spPr>
        <p:txBody>
          <a:bodyPr>
            <a:normAutofit fontScale="90000"/>
          </a:bodyPr>
          <a:lstStyle/>
          <a:p>
            <a:pPr algn="ctr"/>
            <a:r>
              <a:rPr lang="ro-RO" dirty="0">
                <a:solidFill>
                  <a:srgbClr val="002060"/>
                </a:solidFill>
                <a:latin typeface="Bahnschrift Light" panose="020B0502040204020203" pitchFamily="34" charset="0"/>
              </a:rPr>
              <a:t>En viii</a:t>
            </a:r>
            <a:br>
              <a:rPr lang="ro-RO" dirty="0">
                <a:solidFill>
                  <a:srgbClr val="002060"/>
                </a:solidFill>
                <a:latin typeface="Bahnschrift Light" panose="020B0502040204020203" pitchFamily="34" charset="0"/>
              </a:rPr>
            </a:br>
            <a:r>
              <a:rPr lang="ro-RO" dirty="0">
                <a:solidFill>
                  <a:srgbClr val="002060"/>
                </a:solidFill>
                <a:latin typeface="Bahnschrift Light" panose="020B0502040204020203" pitchFamily="34" charset="0"/>
              </a:rPr>
              <a:t>202</a:t>
            </a:r>
            <a:r>
              <a:rPr lang="en-US" dirty="0">
                <a:solidFill>
                  <a:srgbClr val="002060"/>
                </a:solidFill>
                <a:latin typeface="Bahnschrift Light" panose="020B0502040204020203" pitchFamily="34" charset="0"/>
              </a:rPr>
              <a:t>1</a:t>
            </a:r>
            <a:r>
              <a:rPr lang="ro-RO" dirty="0">
                <a:solidFill>
                  <a:srgbClr val="002060"/>
                </a:solidFill>
                <a:latin typeface="Bahnschrift Light" panose="020B0502040204020203" pitchFamily="34" charset="0"/>
              </a:rPr>
              <a:t>-202</a:t>
            </a:r>
            <a:r>
              <a:rPr lang="en-US" dirty="0">
                <a:solidFill>
                  <a:srgbClr val="002060"/>
                </a:solidFill>
                <a:latin typeface="Bahnschrift Light" panose="020B0502040204020203" pitchFamily="34" charset="0"/>
              </a:rPr>
              <a:t>2</a:t>
            </a:r>
          </a:p>
        </p:txBody>
      </p:sp>
      <p:sp>
        <p:nvSpPr>
          <p:cNvPr id="3" name="Content Placeholder 2"/>
          <p:cNvSpPr>
            <a:spLocks noGrp="1"/>
          </p:cNvSpPr>
          <p:nvPr>
            <p:ph idx="1"/>
          </p:nvPr>
        </p:nvSpPr>
        <p:spPr>
          <a:xfrm>
            <a:off x="684211" y="685800"/>
            <a:ext cx="1611517" cy="1104089"/>
          </a:xfrm>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ormAutofit/>
          </a:bodyPr>
          <a:lstStyle/>
          <a:p>
            <a:pPr marL="0" indent="0" algn="ctr">
              <a:buNone/>
            </a:pPr>
            <a:r>
              <a:rPr lang="ro-RO" dirty="0">
                <a:latin typeface="Bahnschrift Light" panose="020B0502040204020203" pitchFamily="34" charset="0"/>
              </a:rPr>
              <a:t>DIAGNOZĂ</a:t>
            </a:r>
            <a:endParaRPr lang="en-US" dirty="0">
              <a:latin typeface="Bahnschrift Light" panose="020B0502040204020203" pitchFamily="34" charset="0"/>
            </a:endParaRPr>
          </a:p>
        </p:txBody>
      </p:sp>
      <p:graphicFrame>
        <p:nvGraphicFramePr>
          <p:cNvPr id="8" name="Diagram 7"/>
          <p:cNvGraphicFramePr/>
          <p:nvPr>
            <p:extLst>
              <p:ext uri="{D42A27DB-BD31-4B8C-83A1-F6EECF244321}">
                <p14:modId xmlns:p14="http://schemas.microsoft.com/office/powerpoint/2010/main" val="3864406503"/>
              </p:ext>
            </p:extLst>
          </p:nvPr>
        </p:nvGraphicFramePr>
        <p:xfrm>
          <a:off x="0" y="1939636"/>
          <a:ext cx="12192000" cy="4918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ooter Placeholder 5"/>
          <p:cNvSpPr txBox="1">
            <a:spLocks/>
          </p:cNvSpPr>
          <p:nvPr/>
        </p:nvSpPr>
        <p:spPr>
          <a:xfrm>
            <a:off x="4648200" y="6492875"/>
            <a:ext cx="7543800" cy="365125"/>
          </a:xfrm>
          <a:prstGeom prst="rect">
            <a:avLst/>
          </a:prstGeom>
        </p:spPr>
        <p:txBody>
          <a:bodyPr vert="horz" lIns="91440" tIns="45720" rIns="91440" bIns="45720" rtlCol="0" anchor="t"/>
          <a:lstStyle>
            <a:defPPr>
              <a:defRPr lang="en-US"/>
            </a:defPPr>
            <a:lvl1pPr marL="0" algn="l" defTabSz="914400" rtl="0" eaLnBrk="1" latinLnBrk="0" hangingPunct="1">
              <a:defRPr sz="1000" b="0" i="0" kern="1200">
                <a:solidFill>
                  <a:schemeClr val="bg2">
                    <a:lumMod val="50000"/>
                  </a:schemeClr>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err="1"/>
              <a:t>Steluța</a:t>
            </a:r>
            <a:r>
              <a:rPr lang="en-US" dirty="0"/>
              <a:t> Dan - ENVII 2021-2022 - </a:t>
            </a:r>
            <a:r>
              <a:rPr lang="en-US" dirty="0" err="1"/>
              <a:t>diagnoză</a:t>
            </a:r>
            <a:r>
              <a:rPr lang="en-US" dirty="0"/>
              <a:t> &amp; </a:t>
            </a:r>
            <a:r>
              <a:rPr lang="en-US" dirty="0" err="1"/>
              <a:t>concluzii</a:t>
            </a:r>
            <a:r>
              <a:rPr lang="en-US" dirty="0"/>
              <a:t> - </a:t>
            </a:r>
            <a:r>
              <a:rPr lang="en-US" dirty="0" err="1"/>
              <a:t>Serviciul</a:t>
            </a:r>
            <a:r>
              <a:rPr lang="en-US" dirty="0"/>
              <a:t> </a:t>
            </a:r>
            <a:r>
              <a:rPr lang="en-US" dirty="0" err="1"/>
              <a:t>Dezvoltare</a:t>
            </a:r>
            <a:r>
              <a:rPr lang="en-US" dirty="0"/>
              <a:t> Curriculum</a:t>
            </a:r>
          </a:p>
        </p:txBody>
      </p:sp>
    </p:spTree>
    <p:extLst>
      <p:ext uri="{BB962C8B-B14F-4D97-AF65-F5344CB8AC3E}">
        <p14:creationId xmlns:p14="http://schemas.microsoft.com/office/powerpoint/2010/main" val="13017120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a:extLst>
              <a:ext uri="{FF2B5EF4-FFF2-40B4-BE49-F238E27FC236}">
                <a16:creationId xmlns:a16="http://schemas.microsoft.com/office/drawing/2014/main" id="{DF33EE2F-D4AF-4B6D-8608-DF35AEF9B3B0}"/>
              </a:ext>
            </a:extLst>
          </p:cNvPr>
          <p:cNvSpPr>
            <a:spLocks noGrp="1"/>
          </p:cNvSpPr>
          <p:nvPr>
            <p:ph idx="1"/>
          </p:nvPr>
        </p:nvSpPr>
        <p:spPr>
          <a:xfrm>
            <a:off x="684212" y="685800"/>
            <a:ext cx="10481628" cy="5095240"/>
          </a:xfrm>
        </p:spPr>
        <p:txBody>
          <a:bodyPr>
            <a:normAutofit fontScale="32500" lnSpcReduction="20000"/>
          </a:bodyPr>
          <a:lstStyle/>
          <a:p>
            <a:pPr marL="0" indent="0">
              <a:buNone/>
            </a:pPr>
            <a:r>
              <a:rPr lang="ro-RO" sz="11100" b="1" dirty="0">
                <a:solidFill>
                  <a:srgbClr val="002060"/>
                </a:solidFill>
                <a:latin typeface="Bahnschrift Light" panose="020B0502040204020203" pitchFamily="34" charset="0"/>
              </a:rPr>
              <a:t>Cadru legislativ:</a:t>
            </a:r>
          </a:p>
          <a:p>
            <a:pPr marL="0" indent="0">
              <a:buNone/>
            </a:pPr>
            <a:endParaRPr lang="ro-RO" sz="2400" b="1" dirty="0">
              <a:solidFill>
                <a:srgbClr val="002060"/>
              </a:solidFill>
              <a:latin typeface="Bahnschrift Light" panose="020B0502040204020203" pitchFamily="34" charset="0"/>
            </a:endParaRPr>
          </a:p>
          <a:p>
            <a:endParaRPr lang="en-US" sz="5900" dirty="0">
              <a:solidFill>
                <a:srgbClr val="002060"/>
              </a:solidFill>
              <a:latin typeface="Bahnschrift Light" panose="020B0502040204020203" pitchFamily="34" charset="0"/>
            </a:endParaRPr>
          </a:p>
          <a:p>
            <a:r>
              <a:rPr lang="ro-RO" sz="5900" dirty="0">
                <a:solidFill>
                  <a:srgbClr val="002060"/>
                </a:solidFill>
                <a:latin typeface="Bahnschrift Light" panose="020B0502040204020203" pitchFamily="34" charset="0"/>
              </a:rPr>
              <a:t>ORDINUL ministrului educației naționale nr. 3393/28.02.2017, anexa nr. 2</a:t>
            </a:r>
            <a:r>
              <a:rPr lang="en-US" sz="5900" dirty="0">
                <a:solidFill>
                  <a:srgbClr val="002060"/>
                </a:solidFill>
                <a:latin typeface="Bahnschrift Light" panose="020B0502040204020203" pitchFamily="34" charset="0"/>
              </a:rPr>
              <a:t>, </a:t>
            </a:r>
            <a:r>
              <a:rPr lang="ro-RO" sz="5900" dirty="0">
                <a:solidFill>
                  <a:srgbClr val="002060"/>
                </a:solidFill>
                <a:latin typeface="Bahnschrift Light" panose="020B0502040204020203" pitchFamily="34" charset="0"/>
              </a:rPr>
              <a:t>Programa </a:t>
            </a:r>
            <a:r>
              <a:rPr lang="ro-RO" sz="5900" dirty="0" err="1">
                <a:solidFill>
                  <a:srgbClr val="002060"/>
                </a:solidFill>
                <a:latin typeface="Bahnschrift Light" panose="020B0502040204020203" pitchFamily="34" charset="0"/>
              </a:rPr>
              <a:t>şcolară</a:t>
            </a:r>
            <a:r>
              <a:rPr lang="ro-RO" sz="5900" dirty="0">
                <a:solidFill>
                  <a:srgbClr val="002060"/>
                </a:solidFill>
                <a:latin typeface="Bahnschrift Light" panose="020B0502040204020203" pitchFamily="34" charset="0"/>
              </a:rPr>
              <a:t> pentru disciplina matematică clasele a V- VIII</a:t>
            </a:r>
          </a:p>
          <a:p>
            <a:r>
              <a:rPr lang="ro-RO" sz="5900" dirty="0">
                <a:solidFill>
                  <a:srgbClr val="002060"/>
                </a:solidFill>
                <a:latin typeface="Bahnschrift Light" panose="020B0502040204020203" pitchFamily="34" charset="0"/>
              </a:rPr>
              <a:t>ORDIN  Nr. 5.149/30 august 2021 privind organizarea </a:t>
            </a:r>
            <a:r>
              <a:rPr lang="ro-RO" sz="5900" dirty="0" err="1">
                <a:solidFill>
                  <a:srgbClr val="002060"/>
                </a:solidFill>
                <a:latin typeface="Bahnschrift Light" panose="020B0502040204020203" pitchFamily="34" charset="0"/>
              </a:rPr>
              <a:t>şi</a:t>
            </a:r>
            <a:r>
              <a:rPr lang="ro-RO" sz="5900" dirty="0">
                <a:solidFill>
                  <a:srgbClr val="002060"/>
                </a:solidFill>
                <a:latin typeface="Bahnschrift Light" panose="020B0502040204020203" pitchFamily="34" charset="0"/>
              </a:rPr>
              <a:t> </a:t>
            </a:r>
            <a:r>
              <a:rPr lang="ro-RO" sz="5900" dirty="0" err="1">
                <a:solidFill>
                  <a:srgbClr val="002060"/>
                </a:solidFill>
                <a:latin typeface="Bahnschrift Light" panose="020B0502040204020203" pitchFamily="34" charset="0"/>
              </a:rPr>
              <a:t>desfăşurarea</a:t>
            </a:r>
            <a:r>
              <a:rPr lang="ro-RO" sz="5900" dirty="0">
                <a:solidFill>
                  <a:srgbClr val="002060"/>
                </a:solidFill>
                <a:latin typeface="Bahnschrift Light" panose="020B0502040204020203" pitchFamily="34" charset="0"/>
              </a:rPr>
              <a:t> evaluării </a:t>
            </a:r>
            <a:r>
              <a:rPr lang="ro-RO" sz="5900" dirty="0" err="1">
                <a:solidFill>
                  <a:srgbClr val="002060"/>
                </a:solidFill>
                <a:latin typeface="Bahnschrift Light" panose="020B0502040204020203" pitchFamily="34" charset="0"/>
              </a:rPr>
              <a:t>naţionale</a:t>
            </a:r>
            <a:r>
              <a:rPr lang="ro-RO" sz="5900" dirty="0">
                <a:solidFill>
                  <a:srgbClr val="002060"/>
                </a:solidFill>
                <a:latin typeface="Bahnschrift Light" panose="020B0502040204020203" pitchFamily="34" charset="0"/>
              </a:rPr>
              <a:t> pentru </a:t>
            </a:r>
            <a:r>
              <a:rPr lang="ro-RO" sz="5900" dirty="0" err="1">
                <a:solidFill>
                  <a:srgbClr val="002060"/>
                </a:solidFill>
                <a:latin typeface="Bahnschrift Light" panose="020B0502040204020203" pitchFamily="34" charset="0"/>
              </a:rPr>
              <a:t>absolvenţii</a:t>
            </a:r>
            <a:r>
              <a:rPr lang="ro-RO" sz="5900" dirty="0">
                <a:solidFill>
                  <a:srgbClr val="002060"/>
                </a:solidFill>
                <a:latin typeface="Bahnschrift Light" panose="020B0502040204020203" pitchFamily="34" charset="0"/>
              </a:rPr>
              <a:t> clasei a VIII-a, în anul </a:t>
            </a:r>
            <a:r>
              <a:rPr lang="ro-RO" sz="5900" dirty="0" err="1">
                <a:solidFill>
                  <a:srgbClr val="002060"/>
                </a:solidFill>
                <a:latin typeface="Bahnschrift Light" panose="020B0502040204020203" pitchFamily="34" charset="0"/>
              </a:rPr>
              <a:t>şcolar</a:t>
            </a:r>
            <a:r>
              <a:rPr lang="ro-RO" sz="5900" dirty="0">
                <a:solidFill>
                  <a:srgbClr val="002060"/>
                </a:solidFill>
                <a:latin typeface="Bahnschrift Light" panose="020B0502040204020203" pitchFamily="34" charset="0"/>
              </a:rPr>
              <a:t> 2021 – 2022</a:t>
            </a:r>
          </a:p>
          <a:p>
            <a:r>
              <a:rPr lang="ro-RO" sz="5900" dirty="0">
                <a:solidFill>
                  <a:srgbClr val="002060"/>
                </a:solidFill>
                <a:latin typeface="Bahnschrift Light" panose="020B0502040204020203" pitchFamily="34" charset="0"/>
              </a:rPr>
              <a:t>Metodologiei de organizare </a:t>
            </a:r>
            <a:r>
              <a:rPr lang="ro-RO" sz="5900" dirty="0" err="1">
                <a:solidFill>
                  <a:srgbClr val="002060"/>
                </a:solidFill>
                <a:latin typeface="Bahnschrift Light" panose="020B0502040204020203" pitchFamily="34" charset="0"/>
              </a:rPr>
              <a:t>şi</a:t>
            </a:r>
            <a:r>
              <a:rPr lang="ro-RO" sz="5900" dirty="0">
                <a:solidFill>
                  <a:srgbClr val="002060"/>
                </a:solidFill>
                <a:latin typeface="Bahnschrift Light" panose="020B0502040204020203" pitchFamily="34" charset="0"/>
              </a:rPr>
              <a:t> </a:t>
            </a:r>
            <a:r>
              <a:rPr lang="ro-RO" sz="5900" dirty="0" err="1">
                <a:solidFill>
                  <a:srgbClr val="002060"/>
                </a:solidFill>
                <a:latin typeface="Bahnschrift Light" panose="020B0502040204020203" pitchFamily="34" charset="0"/>
              </a:rPr>
              <a:t>desfăşurare</a:t>
            </a:r>
            <a:r>
              <a:rPr lang="ro-RO" sz="5900" dirty="0">
                <a:solidFill>
                  <a:srgbClr val="002060"/>
                </a:solidFill>
                <a:latin typeface="Bahnschrift Light" panose="020B0502040204020203" pitchFamily="34" charset="0"/>
              </a:rPr>
              <a:t> a evaluării </a:t>
            </a:r>
            <a:r>
              <a:rPr lang="ro-RO" sz="5900" dirty="0" err="1">
                <a:solidFill>
                  <a:srgbClr val="002060"/>
                </a:solidFill>
                <a:latin typeface="Bahnschrift Light" panose="020B0502040204020203" pitchFamily="34" charset="0"/>
              </a:rPr>
              <a:t>naţionale</a:t>
            </a:r>
            <a:r>
              <a:rPr lang="ro-RO" sz="5900" dirty="0">
                <a:solidFill>
                  <a:srgbClr val="002060"/>
                </a:solidFill>
                <a:latin typeface="Bahnschrift Light" panose="020B0502040204020203" pitchFamily="34" charset="0"/>
              </a:rPr>
              <a:t> pentru elevii clasei a VIII-a în anul </a:t>
            </a:r>
            <a:r>
              <a:rPr lang="ro-RO" sz="5900" dirty="0" err="1">
                <a:solidFill>
                  <a:srgbClr val="002060"/>
                </a:solidFill>
                <a:latin typeface="Bahnschrift Light" panose="020B0502040204020203" pitchFamily="34" charset="0"/>
              </a:rPr>
              <a:t>şcolar</a:t>
            </a:r>
            <a:r>
              <a:rPr lang="ro-RO" sz="5900" dirty="0">
                <a:solidFill>
                  <a:srgbClr val="002060"/>
                </a:solidFill>
                <a:latin typeface="Bahnschrift Light" panose="020B0502040204020203" pitchFamily="34" charset="0"/>
              </a:rPr>
              <a:t> 2010 - 2011, aprobată prin Ordinul ministrului </a:t>
            </a:r>
            <a:r>
              <a:rPr lang="ro-RO" sz="5900" dirty="0" err="1">
                <a:solidFill>
                  <a:srgbClr val="002060"/>
                </a:solidFill>
                <a:latin typeface="Bahnschrift Light" panose="020B0502040204020203" pitchFamily="34" charset="0"/>
              </a:rPr>
              <a:t>educaţiei</a:t>
            </a:r>
            <a:r>
              <a:rPr lang="ro-RO" sz="5900" dirty="0">
                <a:solidFill>
                  <a:srgbClr val="002060"/>
                </a:solidFill>
                <a:latin typeface="Bahnschrift Light" panose="020B0502040204020203" pitchFamily="34" charset="0"/>
              </a:rPr>
              <a:t>, cercetării, tineretului </a:t>
            </a:r>
            <a:r>
              <a:rPr lang="ro-RO" sz="5900" dirty="0" err="1">
                <a:solidFill>
                  <a:srgbClr val="002060"/>
                </a:solidFill>
                <a:latin typeface="Bahnschrift Light" panose="020B0502040204020203" pitchFamily="34" charset="0"/>
              </a:rPr>
              <a:t>şi</a:t>
            </a:r>
            <a:r>
              <a:rPr lang="ro-RO" sz="5900" dirty="0">
                <a:solidFill>
                  <a:srgbClr val="002060"/>
                </a:solidFill>
                <a:latin typeface="Bahnschrift Light" panose="020B0502040204020203" pitchFamily="34" charset="0"/>
              </a:rPr>
              <a:t> sportului nr. 4.801/2010 privind organizarea </a:t>
            </a:r>
            <a:r>
              <a:rPr lang="ro-RO" sz="5900" dirty="0" err="1">
                <a:solidFill>
                  <a:srgbClr val="002060"/>
                </a:solidFill>
                <a:latin typeface="Bahnschrift Light" panose="020B0502040204020203" pitchFamily="34" charset="0"/>
              </a:rPr>
              <a:t>şi</a:t>
            </a:r>
            <a:r>
              <a:rPr lang="ro-RO" sz="5900" dirty="0">
                <a:solidFill>
                  <a:srgbClr val="002060"/>
                </a:solidFill>
                <a:latin typeface="Bahnschrift Light" panose="020B0502040204020203" pitchFamily="34" charset="0"/>
              </a:rPr>
              <a:t> </a:t>
            </a:r>
            <a:r>
              <a:rPr lang="ro-RO" sz="5900" dirty="0" err="1">
                <a:solidFill>
                  <a:srgbClr val="002060"/>
                </a:solidFill>
                <a:latin typeface="Bahnschrift Light" panose="020B0502040204020203" pitchFamily="34" charset="0"/>
              </a:rPr>
              <a:t>desfăşurarea</a:t>
            </a:r>
            <a:r>
              <a:rPr lang="ro-RO" sz="5900" dirty="0">
                <a:solidFill>
                  <a:srgbClr val="002060"/>
                </a:solidFill>
                <a:latin typeface="Bahnschrift Light" panose="020B0502040204020203" pitchFamily="34" charset="0"/>
              </a:rPr>
              <a:t> evaluării </a:t>
            </a:r>
            <a:r>
              <a:rPr lang="ro-RO" sz="5900" dirty="0" err="1">
                <a:solidFill>
                  <a:srgbClr val="002060"/>
                </a:solidFill>
                <a:latin typeface="Bahnschrift Light" panose="020B0502040204020203" pitchFamily="34" charset="0"/>
              </a:rPr>
              <a:t>naţionale</a:t>
            </a:r>
            <a:r>
              <a:rPr lang="ro-RO" sz="5900" dirty="0">
                <a:solidFill>
                  <a:srgbClr val="002060"/>
                </a:solidFill>
                <a:latin typeface="Bahnschrift Light" panose="020B0502040204020203" pitchFamily="34" charset="0"/>
              </a:rPr>
              <a:t> pentru elevii clasei a VIII-a în anul </a:t>
            </a:r>
            <a:r>
              <a:rPr lang="ro-RO" sz="5900" dirty="0" err="1">
                <a:solidFill>
                  <a:srgbClr val="002060"/>
                </a:solidFill>
                <a:latin typeface="Bahnschrift Light" panose="020B0502040204020203" pitchFamily="34" charset="0"/>
              </a:rPr>
              <a:t>şcolar</a:t>
            </a:r>
            <a:r>
              <a:rPr lang="ro-RO" sz="5900" dirty="0">
                <a:solidFill>
                  <a:srgbClr val="002060"/>
                </a:solidFill>
                <a:latin typeface="Bahnschrift Light" panose="020B0502040204020203" pitchFamily="34" charset="0"/>
              </a:rPr>
              <a:t> 2010 - 2011</a:t>
            </a:r>
          </a:p>
          <a:p>
            <a:r>
              <a:rPr lang="ro-RO" sz="5900" dirty="0">
                <a:solidFill>
                  <a:srgbClr val="002060"/>
                </a:solidFill>
                <a:latin typeface="Bahnschrift Light" panose="020B0502040204020203" pitchFamily="34" charset="0"/>
              </a:rPr>
              <a:t>ORDINUL ministrului </a:t>
            </a:r>
            <a:r>
              <a:rPr lang="ro-RO" sz="5900" dirty="0" err="1">
                <a:solidFill>
                  <a:srgbClr val="002060"/>
                </a:solidFill>
                <a:latin typeface="Bahnschrift Light" panose="020B0502040204020203" pitchFamily="34" charset="0"/>
              </a:rPr>
              <a:t>educaţiei</a:t>
            </a:r>
            <a:r>
              <a:rPr lang="ro-RO" sz="5900" dirty="0">
                <a:solidFill>
                  <a:srgbClr val="002060"/>
                </a:solidFill>
                <a:latin typeface="Bahnschrift Light" panose="020B0502040204020203" pitchFamily="34" charset="0"/>
              </a:rPr>
              <a:t> nr. 3.237/2021 privind aprobarea programelor pentru </a:t>
            </a:r>
            <a:r>
              <a:rPr lang="ro-RO" sz="5900" dirty="0" err="1">
                <a:solidFill>
                  <a:srgbClr val="002060"/>
                </a:solidFill>
                <a:latin typeface="Bahnschrift Light" panose="020B0502040204020203" pitchFamily="34" charset="0"/>
              </a:rPr>
              <a:t>susţinerea</a:t>
            </a:r>
            <a:r>
              <a:rPr lang="ro-RO" sz="5900" dirty="0">
                <a:solidFill>
                  <a:srgbClr val="002060"/>
                </a:solidFill>
                <a:latin typeface="Bahnschrift Light" panose="020B0502040204020203" pitchFamily="34" charset="0"/>
              </a:rPr>
              <a:t> evaluării </a:t>
            </a:r>
            <a:r>
              <a:rPr lang="ro-RO" sz="5900" dirty="0" err="1">
                <a:solidFill>
                  <a:srgbClr val="002060"/>
                </a:solidFill>
                <a:latin typeface="Bahnschrift Light" panose="020B0502040204020203" pitchFamily="34" charset="0"/>
              </a:rPr>
              <a:t>naţionale</a:t>
            </a:r>
            <a:r>
              <a:rPr lang="ro-RO" sz="5900" dirty="0">
                <a:solidFill>
                  <a:srgbClr val="002060"/>
                </a:solidFill>
                <a:latin typeface="Bahnschrift Light" panose="020B0502040204020203" pitchFamily="34" charset="0"/>
              </a:rPr>
              <a:t> pentru </a:t>
            </a:r>
            <a:r>
              <a:rPr lang="ro-RO" sz="5900" dirty="0" err="1">
                <a:solidFill>
                  <a:srgbClr val="002060"/>
                </a:solidFill>
                <a:latin typeface="Bahnschrift Light" panose="020B0502040204020203" pitchFamily="34" charset="0"/>
              </a:rPr>
              <a:t>absolvenţii</a:t>
            </a:r>
            <a:r>
              <a:rPr lang="ro-RO" sz="5900" dirty="0">
                <a:solidFill>
                  <a:srgbClr val="002060"/>
                </a:solidFill>
                <a:latin typeface="Bahnschrift Light" panose="020B0502040204020203" pitchFamily="34" charset="0"/>
              </a:rPr>
              <a:t> clasei a VIII a</a:t>
            </a:r>
          </a:p>
          <a:p>
            <a:r>
              <a:rPr lang="ro-RO" sz="5900" dirty="0">
                <a:solidFill>
                  <a:srgbClr val="002060"/>
                </a:solidFill>
                <a:latin typeface="Bahnschrift Light" panose="020B0502040204020203" pitchFamily="34" charset="0"/>
              </a:rPr>
              <a:t>ORDINUL ministrului </a:t>
            </a:r>
            <a:r>
              <a:rPr lang="ro-RO" sz="5900" dirty="0" err="1">
                <a:solidFill>
                  <a:srgbClr val="002060"/>
                </a:solidFill>
                <a:latin typeface="Bahnschrift Light" panose="020B0502040204020203" pitchFamily="34" charset="0"/>
              </a:rPr>
              <a:t>educaţiei</a:t>
            </a:r>
            <a:r>
              <a:rPr lang="ro-RO" sz="5900" dirty="0">
                <a:solidFill>
                  <a:srgbClr val="002060"/>
                </a:solidFill>
                <a:latin typeface="Bahnschrift Light" panose="020B0502040204020203" pitchFamily="34" charset="0"/>
              </a:rPr>
              <a:t> nr. 3.054/21.01.2022 privind organizarea simulării Evaluării Naționale pentru absolvenții clasei a VIII-a, în anul școlar 2021 - 2022 </a:t>
            </a:r>
          </a:p>
          <a:p>
            <a:endParaRPr lang="ro-RO" dirty="0">
              <a:solidFill>
                <a:srgbClr val="002060"/>
              </a:solidFill>
              <a:latin typeface="Bahnschrift Light" panose="020B0502040204020203" pitchFamily="34" charset="0"/>
            </a:endParaRPr>
          </a:p>
        </p:txBody>
      </p:sp>
      <p:sp>
        <p:nvSpPr>
          <p:cNvPr id="4" name="Substituent subsol 3">
            <a:extLst>
              <a:ext uri="{FF2B5EF4-FFF2-40B4-BE49-F238E27FC236}">
                <a16:creationId xmlns:a16="http://schemas.microsoft.com/office/drawing/2014/main" id="{B6A1FEB0-8700-4802-A7CA-E8B98B3D2F8F}"/>
              </a:ext>
            </a:extLst>
          </p:cNvPr>
          <p:cNvSpPr>
            <a:spLocks noGrp="1"/>
          </p:cNvSpPr>
          <p:nvPr>
            <p:ph type="ftr" sz="quarter" idx="11"/>
          </p:nvPr>
        </p:nvSpPr>
        <p:spPr/>
        <p:txBody>
          <a:bodyPr/>
          <a:lstStyle/>
          <a:p>
            <a:r>
              <a:rPr lang="en-US"/>
              <a:t>Steluța Dan - ENVII 2020-2021 - diagnoză &amp; concluzii - Serviciul Dezvoltare Curriculum</a:t>
            </a:r>
          </a:p>
        </p:txBody>
      </p:sp>
    </p:spTree>
    <p:extLst>
      <p:ext uri="{BB962C8B-B14F-4D97-AF65-F5344CB8AC3E}">
        <p14:creationId xmlns:p14="http://schemas.microsoft.com/office/powerpoint/2010/main" val="9530945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5470" y="685800"/>
            <a:ext cx="7861423" cy="1104089"/>
          </a:xfrm>
        </p:spPr>
        <p:txBody>
          <a:bodyPr>
            <a:normAutofit fontScale="90000"/>
          </a:bodyPr>
          <a:lstStyle/>
          <a:p>
            <a:pPr algn="ctr"/>
            <a:r>
              <a:rPr lang="ro-RO" dirty="0">
                <a:solidFill>
                  <a:srgbClr val="002060"/>
                </a:solidFill>
                <a:latin typeface="Bahnschrift Light" panose="020B0502040204020203" pitchFamily="34" charset="0"/>
              </a:rPr>
              <a:t>En viii</a:t>
            </a:r>
            <a:br>
              <a:rPr lang="ro-RO" dirty="0">
                <a:solidFill>
                  <a:srgbClr val="002060"/>
                </a:solidFill>
                <a:latin typeface="Bahnschrift Light" panose="020B0502040204020203" pitchFamily="34" charset="0"/>
              </a:rPr>
            </a:br>
            <a:r>
              <a:rPr lang="ro-RO" dirty="0">
                <a:solidFill>
                  <a:srgbClr val="002060"/>
                </a:solidFill>
                <a:latin typeface="Bahnschrift Light" panose="020B0502040204020203" pitchFamily="34" charset="0"/>
              </a:rPr>
              <a:t>202</a:t>
            </a:r>
            <a:r>
              <a:rPr lang="en-US" dirty="0">
                <a:solidFill>
                  <a:srgbClr val="002060"/>
                </a:solidFill>
                <a:latin typeface="Bahnschrift Light" panose="020B0502040204020203" pitchFamily="34" charset="0"/>
              </a:rPr>
              <a:t>1</a:t>
            </a:r>
            <a:r>
              <a:rPr lang="ro-RO" dirty="0">
                <a:solidFill>
                  <a:srgbClr val="002060"/>
                </a:solidFill>
                <a:latin typeface="Bahnschrift Light" panose="020B0502040204020203" pitchFamily="34" charset="0"/>
              </a:rPr>
              <a:t>-202</a:t>
            </a:r>
            <a:r>
              <a:rPr lang="en-US" dirty="0">
                <a:solidFill>
                  <a:srgbClr val="002060"/>
                </a:solidFill>
                <a:latin typeface="Bahnschrift Light" panose="020B0502040204020203" pitchFamily="34" charset="0"/>
              </a:rPr>
              <a:t>2</a:t>
            </a:r>
          </a:p>
        </p:txBody>
      </p:sp>
      <p:sp>
        <p:nvSpPr>
          <p:cNvPr id="3" name="Content Placeholder 2"/>
          <p:cNvSpPr>
            <a:spLocks noGrp="1"/>
          </p:cNvSpPr>
          <p:nvPr>
            <p:ph idx="1"/>
          </p:nvPr>
        </p:nvSpPr>
        <p:spPr>
          <a:xfrm>
            <a:off x="684211" y="685800"/>
            <a:ext cx="1611517" cy="1104089"/>
          </a:xfrm>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ormAutofit/>
          </a:bodyPr>
          <a:lstStyle/>
          <a:p>
            <a:pPr marL="0" indent="0" algn="ctr">
              <a:buNone/>
            </a:pPr>
            <a:r>
              <a:rPr lang="ro-RO" dirty="0">
                <a:latin typeface="Bahnschrift Light" panose="020B0502040204020203" pitchFamily="34" charset="0"/>
              </a:rPr>
              <a:t>DIAGNOZĂ</a:t>
            </a:r>
            <a:endParaRPr lang="en-US" dirty="0">
              <a:latin typeface="Bahnschrift Light" panose="020B0502040204020203" pitchFamily="34" charset="0"/>
            </a:endParaRPr>
          </a:p>
        </p:txBody>
      </p:sp>
      <p:pic>
        <p:nvPicPr>
          <p:cNvPr id="4" name="Picture 3"/>
          <p:cNvPicPr>
            <a:picLocks noChangeAspect="1"/>
          </p:cNvPicPr>
          <p:nvPr/>
        </p:nvPicPr>
        <p:blipFill>
          <a:blip r:embed="rId2"/>
          <a:stretch>
            <a:fillRect/>
          </a:stretch>
        </p:blipFill>
        <p:spPr>
          <a:xfrm>
            <a:off x="684211" y="2296042"/>
            <a:ext cx="5135602" cy="3196189"/>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2534405012"/>
              </p:ext>
            </p:extLst>
          </p:nvPr>
        </p:nvGraphicFramePr>
        <p:xfrm>
          <a:off x="7474589" y="3247486"/>
          <a:ext cx="4479722" cy="2661920"/>
        </p:xfrm>
        <a:graphic>
          <a:graphicData uri="http://schemas.openxmlformats.org/drawingml/2006/table">
            <a:tbl>
              <a:tblPr firstRow="1" bandRow="1">
                <a:tableStyleId>{5C22544A-7EE6-4342-B048-85BDC9FD1C3A}</a:tableStyleId>
              </a:tblPr>
              <a:tblGrid>
                <a:gridCol w="2239861">
                  <a:extLst>
                    <a:ext uri="{9D8B030D-6E8A-4147-A177-3AD203B41FA5}">
                      <a16:colId xmlns:a16="http://schemas.microsoft.com/office/drawing/2014/main" val="222091365"/>
                    </a:ext>
                  </a:extLst>
                </a:gridCol>
                <a:gridCol w="2239861">
                  <a:extLst>
                    <a:ext uri="{9D8B030D-6E8A-4147-A177-3AD203B41FA5}">
                      <a16:colId xmlns:a16="http://schemas.microsoft.com/office/drawing/2014/main" val="473005835"/>
                    </a:ext>
                  </a:extLst>
                </a:gridCol>
              </a:tblGrid>
              <a:tr h="370840">
                <a:tc gridSpan="2">
                  <a:txBody>
                    <a:bodyPr/>
                    <a:lstStyle/>
                    <a:p>
                      <a:pPr algn="ctr"/>
                      <a:r>
                        <a:rPr lang="ro-RO" dirty="0">
                          <a:solidFill>
                            <a:schemeClr val="tx1"/>
                          </a:solidFill>
                          <a:latin typeface="Bahnschrift Light" panose="020B0502040204020203" pitchFamily="34" charset="0"/>
                        </a:rPr>
                        <a:t>Date</a:t>
                      </a:r>
                      <a:r>
                        <a:rPr lang="ro-RO" baseline="0" dirty="0">
                          <a:solidFill>
                            <a:schemeClr val="tx1"/>
                          </a:solidFill>
                          <a:latin typeface="Bahnschrift Light" panose="020B0502040204020203" pitchFamily="34" charset="0"/>
                        </a:rPr>
                        <a:t> statistice – instrumente de evaluare</a:t>
                      </a:r>
                      <a:endParaRPr lang="en-US" dirty="0">
                        <a:solidFill>
                          <a:schemeClr val="tx1"/>
                        </a:solidFill>
                        <a:latin typeface="Bahnschrift Light" panose="020B0502040204020203" pitchFamily="34" charset="0"/>
                      </a:endParaRPr>
                    </a:p>
                  </a:txBody>
                  <a:tcPr/>
                </a:tc>
                <a:tc hMerge="1">
                  <a:txBody>
                    <a:bodyPr/>
                    <a:lstStyle/>
                    <a:p>
                      <a:endParaRPr lang="en-US" dirty="0"/>
                    </a:p>
                  </a:txBody>
                  <a:tcPr/>
                </a:tc>
                <a:extLst>
                  <a:ext uri="{0D108BD9-81ED-4DB2-BD59-A6C34878D82A}">
                    <a16:rowId xmlns:a16="http://schemas.microsoft.com/office/drawing/2014/main" val="1943340421"/>
                  </a:ext>
                </a:extLst>
              </a:tr>
              <a:tr h="370840">
                <a:tc>
                  <a:txBody>
                    <a:bodyPr/>
                    <a:lstStyle/>
                    <a:p>
                      <a:pPr algn="ctr"/>
                      <a:r>
                        <a:rPr lang="ro-RO" dirty="0">
                          <a:solidFill>
                            <a:srgbClr val="002060"/>
                          </a:solidFill>
                          <a:latin typeface="Bahnschrift Light" panose="020B0502040204020203" pitchFamily="34" charset="0"/>
                          <a:hlinkClick r:id="rId3"/>
                        </a:rPr>
                        <a:t>Modele</a:t>
                      </a:r>
                      <a:endParaRPr lang="en-US" dirty="0">
                        <a:solidFill>
                          <a:srgbClr val="002060"/>
                        </a:solidFill>
                        <a:latin typeface="Bahnschrift Light" panose="020B0502040204020203" pitchFamily="34" charset="0"/>
                      </a:endParaRPr>
                    </a:p>
                  </a:txBody>
                  <a:tcPr/>
                </a:tc>
                <a:tc>
                  <a:txBody>
                    <a:bodyPr/>
                    <a:lstStyle/>
                    <a:p>
                      <a:pPr algn="ctr"/>
                      <a:r>
                        <a:rPr lang="en-US" baseline="0" dirty="0">
                          <a:solidFill>
                            <a:srgbClr val="002060"/>
                          </a:solidFill>
                          <a:latin typeface="Bahnschrift Light" panose="020B0502040204020203" pitchFamily="34" charset="0"/>
                        </a:rPr>
                        <a:t>1</a:t>
                      </a:r>
                      <a:r>
                        <a:rPr lang="ro-RO" baseline="0" dirty="0">
                          <a:solidFill>
                            <a:srgbClr val="002060"/>
                          </a:solidFill>
                          <a:latin typeface="Bahnschrift Light" panose="020B0502040204020203" pitchFamily="34" charset="0"/>
                        </a:rPr>
                        <a:t> </a:t>
                      </a:r>
                      <a:endParaRPr lang="en-US" dirty="0">
                        <a:solidFill>
                          <a:srgbClr val="002060"/>
                        </a:solidFill>
                        <a:latin typeface="Bahnschrift Light" panose="020B0502040204020203" pitchFamily="34" charset="0"/>
                      </a:endParaRPr>
                    </a:p>
                  </a:txBody>
                  <a:tcPr/>
                </a:tc>
                <a:extLst>
                  <a:ext uri="{0D108BD9-81ED-4DB2-BD59-A6C34878D82A}">
                    <a16:rowId xmlns:a16="http://schemas.microsoft.com/office/drawing/2014/main" val="3362879866"/>
                  </a:ext>
                </a:extLst>
              </a:tr>
              <a:tr h="370840">
                <a:tc>
                  <a:txBody>
                    <a:bodyPr/>
                    <a:lstStyle/>
                    <a:p>
                      <a:pPr algn="ctr"/>
                      <a:r>
                        <a:rPr lang="ro-RO" dirty="0">
                          <a:solidFill>
                            <a:srgbClr val="002060"/>
                          </a:solidFill>
                          <a:latin typeface="Bahnschrift Light" panose="020B0502040204020203" pitchFamily="34" charset="0"/>
                          <a:hlinkClick r:id="rId4"/>
                        </a:rPr>
                        <a:t>Teste</a:t>
                      </a:r>
                      <a:r>
                        <a:rPr lang="ro-RO" baseline="0" dirty="0">
                          <a:solidFill>
                            <a:srgbClr val="002060"/>
                          </a:solidFill>
                          <a:latin typeface="Bahnschrift Light" panose="020B0502040204020203" pitchFamily="34" charset="0"/>
                          <a:hlinkClick r:id="rId4"/>
                        </a:rPr>
                        <a:t> de antrenament</a:t>
                      </a:r>
                      <a:endParaRPr lang="en-US" dirty="0">
                        <a:solidFill>
                          <a:srgbClr val="002060"/>
                        </a:solidFill>
                        <a:latin typeface="Bahnschrift Light" panose="020B0502040204020203" pitchFamily="34" charset="0"/>
                      </a:endParaRPr>
                    </a:p>
                  </a:txBody>
                  <a:tcPr/>
                </a:tc>
                <a:tc>
                  <a:txBody>
                    <a:bodyPr/>
                    <a:lstStyle/>
                    <a:p>
                      <a:pPr algn="ctr"/>
                      <a:r>
                        <a:rPr lang="en-US" dirty="0">
                          <a:solidFill>
                            <a:srgbClr val="002060"/>
                          </a:solidFill>
                          <a:latin typeface="Bahnschrift Light" panose="020B0502040204020203" pitchFamily="34" charset="0"/>
                        </a:rPr>
                        <a:t>6</a:t>
                      </a:r>
                    </a:p>
                  </a:txBody>
                  <a:tcPr/>
                </a:tc>
                <a:extLst>
                  <a:ext uri="{0D108BD9-81ED-4DB2-BD59-A6C34878D82A}">
                    <a16:rowId xmlns:a16="http://schemas.microsoft.com/office/drawing/2014/main" val="178776882"/>
                  </a:ext>
                </a:extLst>
              </a:tr>
              <a:tr h="370840">
                <a:tc>
                  <a:txBody>
                    <a:bodyPr/>
                    <a:lstStyle/>
                    <a:p>
                      <a:pPr algn="ctr"/>
                      <a:r>
                        <a:rPr lang="ro-RO" dirty="0">
                          <a:solidFill>
                            <a:srgbClr val="002060"/>
                          </a:solidFill>
                          <a:latin typeface="Bahnschrift Light" panose="020B0502040204020203" pitchFamily="34" charset="0"/>
                          <a:hlinkClick r:id="rId5"/>
                        </a:rPr>
                        <a:t>Variante utilizate pentru simulare</a:t>
                      </a:r>
                      <a:endParaRPr lang="en-US" dirty="0">
                        <a:solidFill>
                          <a:srgbClr val="002060"/>
                        </a:solidFill>
                        <a:latin typeface="Bahnschrift Light" panose="020B0502040204020203" pitchFamily="34" charset="0"/>
                      </a:endParaRPr>
                    </a:p>
                  </a:txBody>
                  <a:tcPr/>
                </a:tc>
                <a:tc>
                  <a:txBody>
                    <a:bodyPr/>
                    <a:lstStyle/>
                    <a:p>
                      <a:pPr algn="ctr"/>
                      <a:r>
                        <a:rPr lang="en-US" dirty="0">
                          <a:solidFill>
                            <a:srgbClr val="002060"/>
                          </a:solidFill>
                          <a:latin typeface="Bahnschrift Light" panose="020B0502040204020203" pitchFamily="34" charset="0"/>
                        </a:rPr>
                        <a:t>1</a:t>
                      </a:r>
                    </a:p>
                  </a:txBody>
                  <a:tcPr/>
                </a:tc>
                <a:extLst>
                  <a:ext uri="{0D108BD9-81ED-4DB2-BD59-A6C34878D82A}">
                    <a16:rowId xmlns:a16="http://schemas.microsoft.com/office/drawing/2014/main" val="22328956"/>
                  </a:ext>
                </a:extLst>
              </a:tr>
              <a:tr h="293274">
                <a:tc>
                  <a:txBody>
                    <a:bodyPr/>
                    <a:lstStyle/>
                    <a:p>
                      <a:pPr algn="ctr"/>
                      <a:r>
                        <a:rPr lang="ro-RO" dirty="0">
                          <a:solidFill>
                            <a:srgbClr val="002060"/>
                          </a:solidFill>
                          <a:latin typeface="Bahnschrift Light" panose="020B0502040204020203" pitchFamily="34" charset="0"/>
                          <a:hlinkClick r:id="rId6"/>
                        </a:rPr>
                        <a:t>Variante extrase pentru ENVIII</a:t>
                      </a:r>
                      <a:endParaRPr lang="en-US" dirty="0">
                        <a:solidFill>
                          <a:srgbClr val="002060"/>
                        </a:solidFill>
                        <a:latin typeface="Bahnschrift Light" panose="020B0502040204020203" pitchFamily="34" charset="0"/>
                      </a:endParaRPr>
                    </a:p>
                  </a:txBody>
                  <a:tcPr/>
                </a:tc>
                <a:tc>
                  <a:txBody>
                    <a:bodyPr/>
                    <a:lstStyle/>
                    <a:p>
                      <a:pPr algn="ctr"/>
                      <a:r>
                        <a:rPr lang="en-US" dirty="0">
                          <a:solidFill>
                            <a:srgbClr val="002060"/>
                          </a:solidFill>
                          <a:latin typeface="Bahnschrift Light" panose="020B0502040204020203" pitchFamily="34" charset="0"/>
                        </a:rPr>
                        <a:t>1</a:t>
                      </a:r>
                      <a:r>
                        <a:rPr lang="ro-RO" dirty="0">
                          <a:solidFill>
                            <a:srgbClr val="002060"/>
                          </a:solidFill>
                          <a:latin typeface="Bahnschrift Light" panose="020B0502040204020203" pitchFamily="34" charset="0"/>
                        </a:rPr>
                        <a:t> + 1 subiect de rezervă</a:t>
                      </a:r>
                      <a:endParaRPr lang="en-US" dirty="0">
                        <a:solidFill>
                          <a:srgbClr val="002060"/>
                        </a:solidFill>
                        <a:latin typeface="Bahnschrift Light" panose="020B0502040204020203" pitchFamily="34" charset="0"/>
                      </a:endParaRPr>
                    </a:p>
                  </a:txBody>
                  <a:tcPr/>
                </a:tc>
                <a:extLst>
                  <a:ext uri="{0D108BD9-81ED-4DB2-BD59-A6C34878D82A}">
                    <a16:rowId xmlns:a16="http://schemas.microsoft.com/office/drawing/2014/main" val="980795541"/>
                  </a:ext>
                </a:extLst>
              </a:tr>
            </a:tbl>
          </a:graphicData>
        </a:graphic>
      </p:graphicFrame>
      <p:pic>
        <p:nvPicPr>
          <p:cNvPr id="7" name="Picture 6"/>
          <p:cNvPicPr>
            <a:picLocks noChangeAspect="1"/>
          </p:cNvPicPr>
          <p:nvPr/>
        </p:nvPicPr>
        <p:blipFill>
          <a:blip r:embed="rId7">
            <a:clrChange>
              <a:clrFrom>
                <a:srgbClr val="000000"/>
              </a:clrFrom>
              <a:clrTo>
                <a:srgbClr val="000000">
                  <a:alpha val="0"/>
                </a:srgbClr>
              </a:clrTo>
            </a:clrChange>
          </a:blip>
          <a:stretch>
            <a:fillRect/>
          </a:stretch>
        </p:blipFill>
        <p:spPr>
          <a:xfrm>
            <a:off x="3627185" y="3247486"/>
            <a:ext cx="2619348" cy="2586606"/>
          </a:xfrm>
          <a:prstGeom prst="rect">
            <a:avLst/>
          </a:prstGeom>
        </p:spPr>
      </p:pic>
      <p:cxnSp>
        <p:nvCxnSpPr>
          <p:cNvPr id="10" name="Straight Arrow Connector 9"/>
          <p:cNvCxnSpPr>
            <a:stCxn id="2" idx="2"/>
            <a:endCxn id="7" idx="0"/>
          </p:cNvCxnSpPr>
          <p:nvPr/>
        </p:nvCxnSpPr>
        <p:spPr>
          <a:xfrm flipH="1">
            <a:off x="4936859" y="1789889"/>
            <a:ext cx="1139323" cy="1457597"/>
          </a:xfrm>
          <a:prstGeom prst="straightConnector1">
            <a:avLst/>
          </a:prstGeom>
          <a:ln w="28575">
            <a:solidFill>
              <a:srgbClr val="FFC000">
                <a:alpha val="60000"/>
              </a:srgb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Elbow Connector 15"/>
          <p:cNvCxnSpPr>
            <a:stCxn id="7" idx="3"/>
            <a:endCxn id="5" idx="0"/>
          </p:cNvCxnSpPr>
          <p:nvPr/>
        </p:nvCxnSpPr>
        <p:spPr>
          <a:xfrm flipV="1">
            <a:off x="6246533" y="3247486"/>
            <a:ext cx="3467917" cy="1293303"/>
          </a:xfrm>
          <a:prstGeom prst="bentConnector4">
            <a:avLst>
              <a:gd name="adj1" fmla="val 17706"/>
              <a:gd name="adj2" fmla="val 117676"/>
            </a:avLst>
          </a:prstGeom>
          <a:ln w="28575">
            <a:solidFill>
              <a:srgbClr val="FFC000">
                <a:alpha val="60000"/>
              </a:srgbClr>
            </a:solidFill>
            <a:tailEnd type="triangle"/>
          </a:ln>
        </p:spPr>
        <p:style>
          <a:lnRef idx="1">
            <a:schemeClr val="accent1"/>
          </a:lnRef>
          <a:fillRef idx="0">
            <a:schemeClr val="accent1"/>
          </a:fillRef>
          <a:effectRef idx="0">
            <a:schemeClr val="accent1"/>
          </a:effectRef>
          <a:fontRef idx="minor">
            <a:schemeClr val="tx1"/>
          </a:fontRef>
        </p:style>
      </p:cxnSp>
      <p:sp>
        <p:nvSpPr>
          <p:cNvPr id="21" name="Footer Placeholder 5"/>
          <p:cNvSpPr txBox="1">
            <a:spLocks/>
          </p:cNvSpPr>
          <p:nvPr/>
        </p:nvSpPr>
        <p:spPr>
          <a:xfrm>
            <a:off x="4648200" y="6492875"/>
            <a:ext cx="7543800" cy="365125"/>
          </a:xfrm>
          <a:prstGeom prst="rect">
            <a:avLst/>
          </a:prstGeom>
        </p:spPr>
        <p:txBody>
          <a:bodyPr vert="horz" lIns="91440" tIns="45720" rIns="91440" bIns="45720" rtlCol="0" anchor="t"/>
          <a:lstStyle>
            <a:defPPr>
              <a:defRPr lang="en-US"/>
            </a:defPPr>
            <a:lvl1pPr marL="0" algn="l" defTabSz="914400" rtl="0" eaLnBrk="1" latinLnBrk="0" hangingPunct="1">
              <a:defRPr sz="1000" b="0" i="0" kern="1200">
                <a:solidFill>
                  <a:schemeClr val="bg2">
                    <a:lumMod val="50000"/>
                  </a:schemeClr>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err="1"/>
              <a:t>Steluța</a:t>
            </a:r>
            <a:r>
              <a:rPr lang="en-US" dirty="0"/>
              <a:t> Dan - ENVII 2021-2022 - </a:t>
            </a:r>
            <a:r>
              <a:rPr lang="en-US" dirty="0" err="1"/>
              <a:t>diagnoză</a:t>
            </a:r>
            <a:r>
              <a:rPr lang="en-US" dirty="0"/>
              <a:t> &amp; </a:t>
            </a:r>
            <a:r>
              <a:rPr lang="en-US" dirty="0" err="1"/>
              <a:t>concluzii</a:t>
            </a:r>
            <a:r>
              <a:rPr lang="en-US" dirty="0"/>
              <a:t> - </a:t>
            </a:r>
            <a:r>
              <a:rPr lang="en-US" dirty="0" err="1"/>
              <a:t>Serviciul</a:t>
            </a:r>
            <a:r>
              <a:rPr lang="en-US" dirty="0"/>
              <a:t> </a:t>
            </a:r>
            <a:r>
              <a:rPr lang="en-US" dirty="0" err="1"/>
              <a:t>Dezvoltare</a:t>
            </a:r>
            <a:r>
              <a:rPr lang="en-US" dirty="0"/>
              <a:t> Curriculum</a:t>
            </a:r>
          </a:p>
        </p:txBody>
      </p:sp>
    </p:spTree>
    <p:extLst>
      <p:ext uri="{BB962C8B-B14F-4D97-AF65-F5344CB8AC3E}">
        <p14:creationId xmlns:p14="http://schemas.microsoft.com/office/powerpoint/2010/main" val="40667910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a:extLst>
              <a:ext uri="{FF2B5EF4-FFF2-40B4-BE49-F238E27FC236}">
                <a16:creationId xmlns:a16="http://schemas.microsoft.com/office/drawing/2014/main" id="{70FE6AF2-C35B-4AA8-8122-160DCA1265C8}"/>
              </a:ext>
            </a:extLst>
          </p:cNvPr>
          <p:cNvSpPr>
            <a:spLocks noGrp="1"/>
          </p:cNvSpPr>
          <p:nvPr>
            <p:ph idx="1"/>
          </p:nvPr>
        </p:nvSpPr>
        <p:spPr>
          <a:xfrm>
            <a:off x="684212" y="685800"/>
            <a:ext cx="11020108" cy="5486400"/>
          </a:xfrm>
        </p:spPr>
        <p:txBody>
          <a:bodyPr>
            <a:normAutofit fontScale="70000" lnSpcReduction="20000"/>
          </a:bodyPr>
          <a:lstStyle/>
          <a:p>
            <a:r>
              <a:rPr lang="ro-RO" sz="4500" b="1" i="1" dirty="0"/>
              <a:t>Evaluarea Națională pentru elevii de clasa a VIII-a (SIMULARE)</a:t>
            </a:r>
            <a:endParaRPr lang="ro-RO" b="1" dirty="0"/>
          </a:p>
          <a:p>
            <a:r>
              <a:rPr lang="ro-RO" b="1" dirty="0"/>
              <a:t>Limba și literatura română</a:t>
            </a:r>
            <a:r>
              <a:rPr lang="ro-RO" dirty="0"/>
              <a:t> - note mai mari sau egale cu 5: </a:t>
            </a:r>
            <a:r>
              <a:rPr lang="ro-RO" dirty="0">
                <a:solidFill>
                  <a:schemeClr val="accent6"/>
                </a:solidFill>
              </a:rPr>
              <a:t>70,53% </a:t>
            </a:r>
            <a:r>
              <a:rPr lang="ro-RO" dirty="0"/>
              <a:t>(71,17% în 2021)</a:t>
            </a:r>
          </a:p>
          <a:p>
            <a:pPr lvl="1"/>
            <a:r>
              <a:rPr lang="ro-RO" dirty="0">
                <a:solidFill>
                  <a:schemeClr val="accent6"/>
                </a:solidFill>
              </a:rPr>
              <a:t>10</a:t>
            </a:r>
            <a:r>
              <a:rPr lang="ro-RO" dirty="0"/>
              <a:t> elevi au obținut nota </a:t>
            </a:r>
            <a:r>
              <a:rPr lang="ro-RO" dirty="0">
                <a:solidFill>
                  <a:schemeClr val="accent6"/>
                </a:solidFill>
              </a:rPr>
              <a:t>10</a:t>
            </a:r>
          </a:p>
          <a:p>
            <a:pPr lvl="1"/>
            <a:r>
              <a:rPr lang="ro-RO" dirty="0"/>
              <a:t>Pe segmentul de notare </a:t>
            </a:r>
            <a:r>
              <a:rPr lang="ro-RO" dirty="0">
                <a:solidFill>
                  <a:schemeClr val="accent6"/>
                </a:solidFill>
              </a:rPr>
              <a:t>5 - 10</a:t>
            </a:r>
            <a:r>
              <a:rPr lang="ro-RO" dirty="0"/>
              <a:t>, cele mai multe note se situează pe tranșa</a:t>
            </a:r>
            <a:r>
              <a:rPr lang="en-US" dirty="0"/>
              <a:t> </a:t>
            </a:r>
            <a:r>
              <a:rPr lang="ro-RO" dirty="0"/>
              <a:t> </a:t>
            </a:r>
            <a:r>
              <a:rPr lang="ro-RO" dirty="0">
                <a:solidFill>
                  <a:schemeClr val="accent6"/>
                </a:solidFill>
              </a:rPr>
              <a:t>7 – 7.99</a:t>
            </a:r>
            <a:r>
              <a:rPr lang="ro-RO" dirty="0"/>
              <a:t>: 26.172</a:t>
            </a:r>
          </a:p>
          <a:p>
            <a:pPr lvl="1"/>
            <a:r>
              <a:rPr lang="ro-RO" i="1" dirty="0"/>
              <a:t>Rată de prezență: </a:t>
            </a:r>
            <a:r>
              <a:rPr lang="ro-RO" i="1" dirty="0">
                <a:solidFill>
                  <a:schemeClr val="accent6"/>
                </a:solidFill>
              </a:rPr>
              <a:t>92,07% </a:t>
            </a:r>
            <a:r>
              <a:rPr lang="ro-RO" dirty="0"/>
              <a:t>(159.117 elevi)</a:t>
            </a:r>
          </a:p>
          <a:p>
            <a:r>
              <a:rPr lang="ro-RO" b="1" dirty="0"/>
              <a:t>Limba și literatura maternă - </a:t>
            </a:r>
            <a:r>
              <a:rPr lang="ro-RO" dirty="0"/>
              <a:t>note mai mari sau egale cu 5: 82,45% (79,49% în 2021)</a:t>
            </a:r>
          </a:p>
          <a:p>
            <a:pPr lvl="1"/>
            <a:r>
              <a:rPr lang="ro-RO" dirty="0"/>
              <a:t>23 de elevi au obținut nota 10</a:t>
            </a:r>
          </a:p>
          <a:p>
            <a:pPr lvl="1"/>
            <a:r>
              <a:rPr lang="ro-RO" dirty="0"/>
              <a:t>Pe segmentul de notare 5 - 10, cele mai multe note se situează pe tranșa 8 – 8.99: 2.153</a:t>
            </a:r>
          </a:p>
          <a:p>
            <a:pPr lvl="1"/>
            <a:r>
              <a:rPr lang="ro-RO" i="1" dirty="0"/>
              <a:t>Rată de prezență: 99,96% </a:t>
            </a:r>
            <a:r>
              <a:rPr lang="ro-RO" dirty="0"/>
              <a:t>(9.903 elevi).</a:t>
            </a:r>
          </a:p>
          <a:p>
            <a:r>
              <a:rPr lang="ro-RO" b="1" dirty="0"/>
              <a:t>Matematică:</a:t>
            </a:r>
            <a:r>
              <a:rPr lang="ro-RO" dirty="0"/>
              <a:t> note mai mari sau egale cu 5: </a:t>
            </a:r>
            <a:r>
              <a:rPr lang="ro-RO" dirty="0">
                <a:solidFill>
                  <a:schemeClr val="accent6"/>
                </a:solidFill>
              </a:rPr>
              <a:t>60,58% </a:t>
            </a:r>
            <a:r>
              <a:rPr lang="ro-RO" dirty="0"/>
              <a:t>(59,77% în 2021)</a:t>
            </a:r>
          </a:p>
          <a:p>
            <a:pPr lvl="1"/>
            <a:r>
              <a:rPr lang="ro-RO" dirty="0">
                <a:solidFill>
                  <a:schemeClr val="accent6"/>
                </a:solidFill>
              </a:rPr>
              <a:t>244</a:t>
            </a:r>
            <a:r>
              <a:rPr lang="ro-RO" dirty="0"/>
              <a:t> de elevi au obținut nota </a:t>
            </a:r>
            <a:r>
              <a:rPr lang="ro-RO" dirty="0">
                <a:solidFill>
                  <a:schemeClr val="accent6"/>
                </a:solidFill>
              </a:rPr>
              <a:t>10</a:t>
            </a:r>
          </a:p>
          <a:p>
            <a:pPr lvl="1"/>
            <a:r>
              <a:rPr lang="ro-RO" dirty="0"/>
              <a:t>Pe segmentul de notare </a:t>
            </a:r>
            <a:r>
              <a:rPr lang="ro-RO" dirty="0">
                <a:solidFill>
                  <a:schemeClr val="accent6"/>
                </a:solidFill>
              </a:rPr>
              <a:t>5 - 10</a:t>
            </a:r>
            <a:r>
              <a:rPr lang="ro-RO" dirty="0"/>
              <a:t>, cele mai multe note se situează pe tranșa </a:t>
            </a:r>
            <a:r>
              <a:rPr lang="ro-RO" dirty="0">
                <a:solidFill>
                  <a:schemeClr val="accent6"/>
                </a:solidFill>
              </a:rPr>
              <a:t>5 – 5.99</a:t>
            </a:r>
            <a:r>
              <a:rPr lang="ro-RO" dirty="0"/>
              <a:t>: 25.154</a:t>
            </a:r>
          </a:p>
          <a:p>
            <a:pPr lvl="1"/>
            <a:r>
              <a:rPr lang="ro-RO" i="1" dirty="0"/>
              <a:t>Rată de prezență: </a:t>
            </a:r>
            <a:r>
              <a:rPr lang="ro-RO" i="1" dirty="0">
                <a:solidFill>
                  <a:schemeClr val="accent6"/>
                </a:solidFill>
              </a:rPr>
              <a:t>91,69%</a:t>
            </a:r>
            <a:r>
              <a:rPr lang="ro-RO" i="1" dirty="0"/>
              <a:t> </a:t>
            </a:r>
            <a:r>
              <a:rPr lang="ro-RO" dirty="0"/>
              <a:t>(158.496 de elevi).</a:t>
            </a:r>
          </a:p>
          <a:p>
            <a:r>
              <a:rPr lang="ro-RO" dirty="0"/>
              <a:t>Rezultatele trebuie analizate la nivelul fiecărei unități de învățământ prin discuții individuale cu elevii, dezbateri la nivelul clasei, ședințe cu părinții, precum și la nivelul consiliului profesoral în vederea adoptării unor măsuri adecvate pentru îmbunătățirea performanțelor școlare. La solicitarea scrisă a elevului sau a părintelui/tutorelui, notele pot fi trecute în catalog.</a:t>
            </a:r>
          </a:p>
          <a:p>
            <a:r>
              <a:rPr lang="ro-RO" dirty="0"/>
              <a:t>Reamintim că obiectivele simulării sunt familiarizarea elevilor cu exigențele pe care le implică acest examen, respectiv stabilirea și </a:t>
            </a:r>
            <a:r>
              <a:rPr lang="ro-RO" dirty="0" err="1"/>
              <a:t>conştientizarea</a:t>
            </a:r>
            <a:r>
              <a:rPr lang="ro-RO" dirty="0"/>
              <a:t> nivelului real de pregătire în vederea optimizării rezultatelor.</a:t>
            </a:r>
          </a:p>
        </p:txBody>
      </p:sp>
      <p:sp>
        <p:nvSpPr>
          <p:cNvPr id="4" name="Substituent subsol 3">
            <a:extLst>
              <a:ext uri="{FF2B5EF4-FFF2-40B4-BE49-F238E27FC236}">
                <a16:creationId xmlns:a16="http://schemas.microsoft.com/office/drawing/2014/main" id="{ACC61158-D8FC-4B46-97BD-A794DC17F367}"/>
              </a:ext>
            </a:extLst>
          </p:cNvPr>
          <p:cNvSpPr>
            <a:spLocks noGrp="1"/>
          </p:cNvSpPr>
          <p:nvPr>
            <p:ph type="ftr" sz="quarter" idx="11"/>
          </p:nvPr>
        </p:nvSpPr>
        <p:spPr/>
        <p:txBody>
          <a:bodyPr/>
          <a:lstStyle/>
          <a:p>
            <a:r>
              <a:rPr lang="en-US"/>
              <a:t>Steluța Dan - ENVII 2020-2021 - diagnoză &amp; concluzii - Serviciul Dezvoltare Curriculum</a:t>
            </a:r>
          </a:p>
        </p:txBody>
      </p:sp>
    </p:spTree>
    <p:extLst>
      <p:ext uri="{BB962C8B-B14F-4D97-AF65-F5344CB8AC3E}">
        <p14:creationId xmlns:p14="http://schemas.microsoft.com/office/powerpoint/2010/main" val="4186285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a:extLst>
              <a:ext uri="{FF2B5EF4-FFF2-40B4-BE49-F238E27FC236}">
                <a16:creationId xmlns:a16="http://schemas.microsoft.com/office/drawing/2014/main" id="{7F6C57D5-4E38-495B-96EB-330542EDE7A5}"/>
              </a:ext>
            </a:extLst>
          </p:cNvPr>
          <p:cNvSpPr>
            <a:spLocks noGrp="1"/>
          </p:cNvSpPr>
          <p:nvPr>
            <p:ph idx="1"/>
          </p:nvPr>
        </p:nvSpPr>
        <p:spPr>
          <a:xfrm>
            <a:off x="684212" y="320675"/>
            <a:ext cx="10928668" cy="5755005"/>
          </a:xfrm>
        </p:spPr>
        <p:txBody>
          <a:bodyPr>
            <a:normAutofit fontScale="25000" lnSpcReduction="20000"/>
          </a:bodyPr>
          <a:lstStyle/>
          <a:p>
            <a:pPr marL="0" indent="0">
              <a:buNone/>
            </a:pPr>
            <a:r>
              <a:rPr lang="ro-RO" sz="7200" b="1" u="sng" dirty="0"/>
              <a:t>EVALUAREA NAȚIONALĂ 2022</a:t>
            </a:r>
          </a:p>
          <a:p>
            <a:pPr marL="0" indent="0">
              <a:buNone/>
            </a:pPr>
            <a:endParaRPr lang="ro-RO" dirty="0"/>
          </a:p>
          <a:p>
            <a:pPr marL="0" indent="0">
              <a:lnSpc>
                <a:spcPct val="120000"/>
              </a:lnSpc>
              <a:buNone/>
            </a:pPr>
            <a:r>
              <a:rPr lang="ro-RO" sz="5600" b="1" u="sng" dirty="0"/>
              <a:t>La Evaluare Națională </a:t>
            </a:r>
            <a:r>
              <a:rPr lang="ro-RO" sz="5600" dirty="0"/>
              <a:t>din </a:t>
            </a:r>
            <a:r>
              <a:rPr lang="ro-RO" sz="5600" dirty="0">
                <a:solidFill>
                  <a:srgbClr val="FF0000"/>
                </a:solidFill>
              </a:rPr>
              <a:t>155561</a:t>
            </a:r>
            <a:r>
              <a:rPr lang="ro-RO" sz="5600" dirty="0"/>
              <a:t> candidați înscriși s-au prezentat </a:t>
            </a:r>
            <a:r>
              <a:rPr lang="ro-RO" sz="5600" dirty="0">
                <a:solidFill>
                  <a:srgbClr val="FF0000"/>
                </a:solidFill>
              </a:rPr>
              <a:t>148496</a:t>
            </a:r>
            <a:r>
              <a:rPr lang="ro-RO" sz="5600" dirty="0"/>
              <a:t> prezența fiind de </a:t>
            </a:r>
            <a:r>
              <a:rPr lang="ro-RO" sz="5600" b="1" dirty="0">
                <a:solidFill>
                  <a:srgbClr val="FF0000"/>
                </a:solidFill>
              </a:rPr>
              <a:t>95,5% </a:t>
            </a:r>
            <a:r>
              <a:rPr lang="ro-RO" sz="5600" dirty="0">
                <a:solidFill>
                  <a:schemeClr val="bg2"/>
                </a:solidFill>
              </a:rPr>
              <a:t>(</a:t>
            </a:r>
            <a:r>
              <a:rPr lang="ro-RO" sz="5600" dirty="0">
                <a:solidFill>
                  <a:srgbClr val="FF0000"/>
                </a:solidFill>
              </a:rPr>
              <a:t>7065 </a:t>
            </a:r>
            <a:r>
              <a:rPr lang="ro-RO" sz="5600" dirty="0" err="1">
                <a:solidFill>
                  <a:schemeClr val="bg2"/>
                </a:solidFill>
              </a:rPr>
              <a:t>absenti</a:t>
            </a:r>
            <a:r>
              <a:rPr lang="ro-RO" sz="5600" dirty="0">
                <a:solidFill>
                  <a:schemeClr val="bg2"/>
                </a:solidFill>
              </a:rPr>
              <a:t>)</a:t>
            </a:r>
          </a:p>
          <a:p>
            <a:pPr marL="0" indent="0">
              <a:lnSpc>
                <a:spcPct val="120000"/>
              </a:lnSpc>
              <a:buNone/>
            </a:pPr>
            <a:r>
              <a:rPr lang="ro-RO" sz="5600" dirty="0">
                <a:solidFill>
                  <a:schemeClr val="bg2"/>
                </a:solidFill>
              </a:rPr>
              <a:t>Din </a:t>
            </a:r>
            <a:r>
              <a:rPr lang="ro-RO" sz="5600" dirty="0">
                <a:solidFill>
                  <a:srgbClr val="FF0000"/>
                </a:solidFill>
              </a:rPr>
              <a:t>148496</a:t>
            </a:r>
            <a:r>
              <a:rPr lang="ro-RO" sz="5600" dirty="0">
                <a:solidFill>
                  <a:schemeClr val="bg2"/>
                </a:solidFill>
              </a:rPr>
              <a:t> de candidați prezenți, un număr de:</a:t>
            </a:r>
          </a:p>
          <a:p>
            <a:pPr>
              <a:lnSpc>
                <a:spcPct val="120000"/>
              </a:lnSpc>
              <a:buFont typeface="Arial" panose="020B0604020202020204" pitchFamily="34" charset="0"/>
              <a:buChar char="•"/>
            </a:pPr>
            <a:r>
              <a:rPr lang="ro-RO" sz="5600" dirty="0">
                <a:solidFill>
                  <a:srgbClr val="FF0000"/>
                </a:solidFill>
              </a:rPr>
              <a:t>122301</a:t>
            </a:r>
            <a:r>
              <a:rPr lang="ro-RO" sz="5600" dirty="0">
                <a:solidFill>
                  <a:schemeClr val="bg2"/>
                </a:solidFill>
              </a:rPr>
              <a:t> candidați (</a:t>
            </a:r>
            <a:r>
              <a:rPr lang="ro-RO" sz="5600" b="1" dirty="0">
                <a:solidFill>
                  <a:srgbClr val="FF0000"/>
                </a:solidFill>
              </a:rPr>
              <a:t>82,4%</a:t>
            </a:r>
            <a:r>
              <a:rPr lang="ro-RO" sz="5600" b="1" dirty="0">
                <a:solidFill>
                  <a:schemeClr val="bg2"/>
                </a:solidFill>
              </a:rPr>
              <a:t>)</a:t>
            </a:r>
            <a:r>
              <a:rPr lang="ro-RO" sz="5600" b="1" dirty="0">
                <a:solidFill>
                  <a:srgbClr val="FF0000"/>
                </a:solidFill>
              </a:rPr>
              <a:t> </a:t>
            </a:r>
            <a:r>
              <a:rPr lang="ro-RO" sz="5600" dirty="0">
                <a:solidFill>
                  <a:schemeClr val="bg2"/>
                </a:solidFill>
              </a:rPr>
              <a:t>au obținut medii mai mari sau egale cu </a:t>
            </a:r>
            <a:r>
              <a:rPr lang="ro-RO" sz="5600" dirty="0">
                <a:solidFill>
                  <a:srgbClr val="FF0000"/>
                </a:solidFill>
              </a:rPr>
              <a:t>5</a:t>
            </a:r>
          </a:p>
          <a:p>
            <a:pPr>
              <a:lnSpc>
                <a:spcPct val="120000"/>
              </a:lnSpc>
              <a:buFont typeface="Arial" panose="020B0604020202020204" pitchFamily="34" charset="0"/>
              <a:buChar char="•"/>
            </a:pPr>
            <a:r>
              <a:rPr lang="ro-RO" sz="5600" dirty="0">
                <a:solidFill>
                  <a:srgbClr val="FF0000"/>
                </a:solidFill>
              </a:rPr>
              <a:t>26195</a:t>
            </a:r>
            <a:r>
              <a:rPr lang="ro-RO" sz="5600" dirty="0">
                <a:solidFill>
                  <a:schemeClr val="bg2"/>
                </a:solidFill>
              </a:rPr>
              <a:t> candidați (</a:t>
            </a:r>
            <a:r>
              <a:rPr lang="ro-RO" sz="5600" b="1" dirty="0">
                <a:solidFill>
                  <a:srgbClr val="FF0000"/>
                </a:solidFill>
              </a:rPr>
              <a:t>17,6%</a:t>
            </a:r>
            <a:r>
              <a:rPr lang="ro-RO" sz="5600" dirty="0">
                <a:solidFill>
                  <a:schemeClr val="bg2"/>
                </a:solidFill>
              </a:rPr>
              <a:t>)</a:t>
            </a:r>
            <a:r>
              <a:rPr lang="ro-RO" sz="5600" b="1" dirty="0">
                <a:solidFill>
                  <a:srgbClr val="FF0000"/>
                </a:solidFill>
              </a:rPr>
              <a:t> </a:t>
            </a:r>
            <a:r>
              <a:rPr lang="ro-RO" sz="5600" dirty="0">
                <a:solidFill>
                  <a:schemeClr val="bg2"/>
                </a:solidFill>
              </a:rPr>
              <a:t>au obținut medii mai mici ca </a:t>
            </a:r>
            <a:r>
              <a:rPr lang="ro-RO" sz="5600" dirty="0">
                <a:solidFill>
                  <a:srgbClr val="FF0000"/>
                </a:solidFill>
              </a:rPr>
              <a:t>5</a:t>
            </a:r>
          </a:p>
          <a:p>
            <a:pPr>
              <a:lnSpc>
                <a:spcPct val="120000"/>
              </a:lnSpc>
              <a:buFont typeface="Arial" panose="020B0604020202020204" pitchFamily="34" charset="0"/>
              <a:buChar char="•"/>
            </a:pPr>
            <a:r>
              <a:rPr lang="ro-RO" sz="5600" dirty="0">
                <a:solidFill>
                  <a:srgbClr val="FF0000"/>
                </a:solidFill>
              </a:rPr>
              <a:t>237</a:t>
            </a:r>
            <a:r>
              <a:rPr lang="ro-RO" sz="5600" dirty="0">
                <a:solidFill>
                  <a:schemeClr val="bg2"/>
                </a:solidFill>
              </a:rPr>
              <a:t> candidați au obținut media </a:t>
            </a:r>
            <a:r>
              <a:rPr lang="ro-RO" sz="5600" dirty="0">
                <a:solidFill>
                  <a:srgbClr val="FF0000"/>
                </a:solidFill>
              </a:rPr>
              <a:t>10</a:t>
            </a:r>
          </a:p>
          <a:p>
            <a:pPr marL="0" indent="0">
              <a:lnSpc>
                <a:spcPct val="120000"/>
              </a:lnSpc>
              <a:buNone/>
            </a:pPr>
            <a:r>
              <a:rPr lang="ro-RO" sz="5600" b="1" u="sng" dirty="0">
                <a:solidFill>
                  <a:schemeClr val="bg2"/>
                </a:solidFill>
              </a:rPr>
              <a:t>La proba de limba și literatura română:</a:t>
            </a:r>
          </a:p>
          <a:p>
            <a:pPr>
              <a:lnSpc>
                <a:spcPct val="120000"/>
              </a:lnSpc>
              <a:buFont typeface="Arial" panose="020B0604020202020204" pitchFamily="34" charset="0"/>
              <a:buChar char="•"/>
            </a:pPr>
            <a:r>
              <a:rPr lang="ro-RO" sz="5600" dirty="0">
                <a:solidFill>
                  <a:srgbClr val="FF0000"/>
                </a:solidFill>
              </a:rPr>
              <a:t>128159</a:t>
            </a:r>
            <a:r>
              <a:rPr lang="ro-RO" sz="5600" dirty="0">
                <a:solidFill>
                  <a:schemeClr val="bg2"/>
                </a:solidFill>
              </a:rPr>
              <a:t> candidați (</a:t>
            </a:r>
            <a:r>
              <a:rPr lang="ro-RO" sz="5600" b="1" dirty="0">
                <a:solidFill>
                  <a:srgbClr val="FF0000"/>
                </a:solidFill>
              </a:rPr>
              <a:t>86,1%) </a:t>
            </a:r>
            <a:r>
              <a:rPr lang="ro-RO" sz="5600" dirty="0">
                <a:solidFill>
                  <a:schemeClr val="bg2"/>
                </a:solidFill>
              </a:rPr>
              <a:t>au note peste </a:t>
            </a:r>
            <a:r>
              <a:rPr lang="ro-RO" sz="5600" dirty="0">
                <a:solidFill>
                  <a:srgbClr val="FF0000"/>
                </a:solidFill>
              </a:rPr>
              <a:t>5</a:t>
            </a:r>
          </a:p>
          <a:p>
            <a:pPr>
              <a:lnSpc>
                <a:spcPct val="120000"/>
              </a:lnSpc>
              <a:buFont typeface="Arial" panose="020B0604020202020204" pitchFamily="34" charset="0"/>
              <a:buChar char="•"/>
            </a:pPr>
            <a:r>
              <a:rPr lang="ro-RO" sz="5600" dirty="0">
                <a:solidFill>
                  <a:schemeClr val="accent6"/>
                </a:solidFill>
              </a:rPr>
              <a:t>824</a:t>
            </a:r>
            <a:r>
              <a:rPr lang="ro-RO" sz="5600" dirty="0">
                <a:solidFill>
                  <a:schemeClr val="bg2"/>
                </a:solidFill>
              </a:rPr>
              <a:t> candidați au obținut nota 10</a:t>
            </a:r>
            <a:endParaRPr lang="ro-RO" sz="5600" b="1" dirty="0">
              <a:solidFill>
                <a:schemeClr val="bg2"/>
              </a:solidFill>
            </a:endParaRPr>
          </a:p>
          <a:p>
            <a:pPr marL="0" indent="0">
              <a:lnSpc>
                <a:spcPct val="120000"/>
              </a:lnSpc>
              <a:buNone/>
            </a:pPr>
            <a:r>
              <a:rPr lang="ro-RO" sz="5600" b="1" u="sng" dirty="0">
                <a:solidFill>
                  <a:schemeClr val="bg2"/>
                </a:solidFill>
              </a:rPr>
              <a:t>La proba de matematică :</a:t>
            </a:r>
          </a:p>
          <a:p>
            <a:pPr>
              <a:lnSpc>
                <a:spcPct val="120000"/>
              </a:lnSpc>
              <a:buFont typeface="Arial" panose="020B0604020202020204" pitchFamily="34" charset="0"/>
              <a:buChar char="•"/>
            </a:pPr>
            <a:r>
              <a:rPr lang="ro-RO" sz="5600" dirty="0">
                <a:solidFill>
                  <a:srgbClr val="FF0000"/>
                </a:solidFill>
              </a:rPr>
              <a:t>115223 </a:t>
            </a:r>
            <a:r>
              <a:rPr lang="ro-RO" sz="5600" dirty="0">
                <a:solidFill>
                  <a:schemeClr val="bg2"/>
                </a:solidFill>
              </a:rPr>
              <a:t>candidați(</a:t>
            </a:r>
            <a:r>
              <a:rPr lang="ro-RO" sz="5600" b="1" dirty="0">
                <a:solidFill>
                  <a:srgbClr val="FF0000"/>
                </a:solidFill>
              </a:rPr>
              <a:t>77,5%</a:t>
            </a:r>
            <a:r>
              <a:rPr lang="ro-RO" sz="5600" b="1" dirty="0">
                <a:solidFill>
                  <a:schemeClr val="bg2"/>
                </a:solidFill>
              </a:rPr>
              <a:t>) </a:t>
            </a:r>
            <a:r>
              <a:rPr lang="ro-RO" sz="5600" dirty="0">
                <a:solidFill>
                  <a:schemeClr val="bg2"/>
                </a:solidFill>
              </a:rPr>
              <a:t>au note peste </a:t>
            </a:r>
            <a:r>
              <a:rPr lang="ro-RO" sz="5600" dirty="0">
                <a:solidFill>
                  <a:srgbClr val="FF0000"/>
                </a:solidFill>
              </a:rPr>
              <a:t>5</a:t>
            </a:r>
          </a:p>
          <a:p>
            <a:pPr>
              <a:lnSpc>
                <a:spcPct val="120000"/>
              </a:lnSpc>
              <a:buFont typeface="Arial" panose="020B0604020202020204" pitchFamily="34" charset="0"/>
              <a:buChar char="•"/>
            </a:pPr>
            <a:r>
              <a:rPr lang="ro-RO" sz="5600" dirty="0">
                <a:solidFill>
                  <a:srgbClr val="FF0000"/>
                </a:solidFill>
              </a:rPr>
              <a:t>3038 </a:t>
            </a:r>
            <a:r>
              <a:rPr lang="ro-RO" sz="5600" dirty="0">
                <a:solidFill>
                  <a:schemeClr val="bg2"/>
                </a:solidFill>
              </a:rPr>
              <a:t>candidați au obținut nota </a:t>
            </a:r>
            <a:r>
              <a:rPr lang="ro-RO" sz="5600" dirty="0">
                <a:solidFill>
                  <a:srgbClr val="FF0000"/>
                </a:solidFill>
              </a:rPr>
              <a:t>10</a:t>
            </a:r>
          </a:p>
          <a:p>
            <a:pPr marL="0" indent="0">
              <a:lnSpc>
                <a:spcPct val="120000"/>
              </a:lnSpc>
              <a:buNone/>
            </a:pPr>
            <a:r>
              <a:rPr lang="ro-RO" sz="5600" b="1" u="sng" dirty="0">
                <a:solidFill>
                  <a:schemeClr val="bg2"/>
                </a:solidFill>
              </a:rPr>
              <a:t>La proba de limba și literatura maternă:</a:t>
            </a:r>
          </a:p>
          <a:p>
            <a:pPr>
              <a:lnSpc>
                <a:spcPct val="120000"/>
              </a:lnSpc>
              <a:buFont typeface="Arial" panose="020B0604020202020204" pitchFamily="34" charset="0"/>
              <a:buChar char="•"/>
            </a:pPr>
            <a:r>
              <a:rPr lang="ro-RO" sz="5600" dirty="0">
                <a:solidFill>
                  <a:srgbClr val="FF0000"/>
                </a:solidFill>
              </a:rPr>
              <a:t>8903 </a:t>
            </a:r>
            <a:r>
              <a:rPr lang="ro-RO" sz="5600" dirty="0">
                <a:solidFill>
                  <a:schemeClr val="bg2"/>
                </a:solidFill>
              </a:rPr>
              <a:t>candidați(</a:t>
            </a:r>
            <a:r>
              <a:rPr lang="ro-RO" sz="5600" b="1" dirty="0">
                <a:solidFill>
                  <a:srgbClr val="FF0000"/>
                </a:solidFill>
              </a:rPr>
              <a:t>96,1%</a:t>
            </a:r>
            <a:r>
              <a:rPr lang="ro-RO" sz="5600" b="1" dirty="0">
                <a:solidFill>
                  <a:schemeClr val="bg2"/>
                </a:solidFill>
              </a:rPr>
              <a:t>) </a:t>
            </a:r>
            <a:r>
              <a:rPr lang="ro-RO" sz="5600" dirty="0">
                <a:solidFill>
                  <a:schemeClr val="bg2"/>
                </a:solidFill>
              </a:rPr>
              <a:t>au note peste </a:t>
            </a:r>
            <a:r>
              <a:rPr lang="ro-RO" sz="5600" dirty="0">
                <a:solidFill>
                  <a:srgbClr val="FF0000"/>
                </a:solidFill>
              </a:rPr>
              <a:t>5</a:t>
            </a:r>
          </a:p>
          <a:p>
            <a:pPr>
              <a:lnSpc>
                <a:spcPct val="120000"/>
              </a:lnSpc>
              <a:buFont typeface="Arial" panose="020B0604020202020204" pitchFamily="34" charset="0"/>
              <a:buChar char="•"/>
            </a:pPr>
            <a:r>
              <a:rPr lang="ro-RO" sz="5600" dirty="0">
                <a:solidFill>
                  <a:srgbClr val="FF0000"/>
                </a:solidFill>
              </a:rPr>
              <a:t>83 </a:t>
            </a:r>
            <a:r>
              <a:rPr lang="ro-RO" sz="5600" dirty="0">
                <a:solidFill>
                  <a:schemeClr val="bg2"/>
                </a:solidFill>
              </a:rPr>
              <a:t>candidați au obținut nota </a:t>
            </a:r>
            <a:r>
              <a:rPr lang="ro-RO" sz="5600" dirty="0">
                <a:solidFill>
                  <a:srgbClr val="FF0000"/>
                </a:solidFill>
              </a:rPr>
              <a:t>10</a:t>
            </a:r>
          </a:p>
        </p:txBody>
      </p:sp>
      <p:sp>
        <p:nvSpPr>
          <p:cNvPr id="4" name="Substituent subsol 3">
            <a:extLst>
              <a:ext uri="{FF2B5EF4-FFF2-40B4-BE49-F238E27FC236}">
                <a16:creationId xmlns:a16="http://schemas.microsoft.com/office/drawing/2014/main" id="{1F35254D-C0DF-40A5-B800-14283E1A0CD4}"/>
              </a:ext>
            </a:extLst>
          </p:cNvPr>
          <p:cNvSpPr>
            <a:spLocks noGrp="1"/>
          </p:cNvSpPr>
          <p:nvPr>
            <p:ph type="ftr" sz="quarter" idx="11"/>
          </p:nvPr>
        </p:nvSpPr>
        <p:spPr/>
        <p:txBody>
          <a:bodyPr/>
          <a:lstStyle/>
          <a:p>
            <a:r>
              <a:rPr lang="en-US" dirty="0" err="1"/>
              <a:t>Steluța</a:t>
            </a:r>
            <a:r>
              <a:rPr lang="en-US" dirty="0"/>
              <a:t> Dan - ENVII 202</a:t>
            </a:r>
            <a:r>
              <a:rPr lang="ro-RO" dirty="0"/>
              <a:t>1</a:t>
            </a:r>
            <a:r>
              <a:rPr lang="en-US" dirty="0"/>
              <a:t>-202</a:t>
            </a:r>
            <a:r>
              <a:rPr lang="ro-RO" dirty="0"/>
              <a:t>2</a:t>
            </a:r>
            <a:r>
              <a:rPr lang="en-US" dirty="0"/>
              <a:t> - </a:t>
            </a:r>
            <a:r>
              <a:rPr lang="en-US" dirty="0" err="1"/>
              <a:t>diagnoză</a:t>
            </a:r>
            <a:r>
              <a:rPr lang="en-US" dirty="0"/>
              <a:t> &amp; </a:t>
            </a:r>
            <a:r>
              <a:rPr lang="en-US" dirty="0" err="1"/>
              <a:t>concluzii</a:t>
            </a:r>
            <a:r>
              <a:rPr lang="en-US" dirty="0"/>
              <a:t> - </a:t>
            </a:r>
            <a:r>
              <a:rPr lang="en-US" dirty="0" err="1"/>
              <a:t>Serviciul</a:t>
            </a:r>
            <a:r>
              <a:rPr lang="en-US" dirty="0"/>
              <a:t> </a:t>
            </a:r>
            <a:r>
              <a:rPr lang="en-US" dirty="0" err="1"/>
              <a:t>Dezvoltare</a:t>
            </a:r>
            <a:r>
              <a:rPr lang="en-US" dirty="0"/>
              <a:t> Curriculum</a:t>
            </a:r>
          </a:p>
        </p:txBody>
      </p:sp>
    </p:spTree>
    <p:extLst>
      <p:ext uri="{BB962C8B-B14F-4D97-AF65-F5344CB8AC3E}">
        <p14:creationId xmlns:p14="http://schemas.microsoft.com/office/powerpoint/2010/main" val="1084335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p:cNvPicPr>
            <a:picLocks noChangeAspect="1"/>
          </p:cNvPicPr>
          <p:nvPr/>
        </p:nvPicPr>
        <p:blipFill>
          <a:blip r:embed="rId2">
            <a:clrChange>
              <a:clrFrom>
                <a:srgbClr val="000000"/>
              </a:clrFrom>
              <a:clrTo>
                <a:srgbClr val="000000">
                  <a:alpha val="0"/>
                </a:srgbClr>
              </a:clrTo>
            </a:clrChange>
          </a:blip>
          <a:stretch>
            <a:fillRect/>
          </a:stretch>
        </p:blipFill>
        <p:spPr>
          <a:xfrm>
            <a:off x="97971" y="1789889"/>
            <a:ext cx="2619348" cy="2586606"/>
          </a:xfrm>
          <a:prstGeom prst="rect">
            <a:avLst/>
          </a:prstGeom>
        </p:spPr>
      </p:pic>
      <p:sp>
        <p:nvSpPr>
          <p:cNvPr id="2" name="Title 1"/>
          <p:cNvSpPr>
            <a:spLocks noGrp="1"/>
          </p:cNvSpPr>
          <p:nvPr>
            <p:ph type="title"/>
          </p:nvPr>
        </p:nvSpPr>
        <p:spPr>
          <a:xfrm>
            <a:off x="2461155" y="438317"/>
            <a:ext cx="7861423" cy="1104089"/>
          </a:xfrm>
        </p:spPr>
        <p:txBody>
          <a:bodyPr>
            <a:normAutofit fontScale="90000"/>
          </a:bodyPr>
          <a:lstStyle/>
          <a:p>
            <a:pPr algn="ctr"/>
            <a:r>
              <a:rPr lang="ro-RO" dirty="0">
                <a:solidFill>
                  <a:schemeClr val="bg1"/>
                </a:solidFill>
                <a:latin typeface="Bahnschrift Light" panose="020B0502040204020203" pitchFamily="34" charset="0"/>
              </a:rPr>
              <a:t>En viii</a:t>
            </a:r>
            <a:br>
              <a:rPr lang="ro-RO" dirty="0">
                <a:solidFill>
                  <a:schemeClr val="bg1"/>
                </a:solidFill>
                <a:latin typeface="Bahnschrift Light" panose="020B0502040204020203" pitchFamily="34" charset="0"/>
              </a:rPr>
            </a:br>
            <a:r>
              <a:rPr lang="ro-RO" dirty="0">
                <a:solidFill>
                  <a:schemeClr val="bg1"/>
                </a:solidFill>
                <a:latin typeface="Bahnschrift Light" panose="020B0502040204020203" pitchFamily="34" charset="0"/>
              </a:rPr>
              <a:t>202</a:t>
            </a:r>
            <a:r>
              <a:rPr lang="en-US" dirty="0">
                <a:solidFill>
                  <a:schemeClr val="bg1"/>
                </a:solidFill>
                <a:latin typeface="Bahnschrift Light" panose="020B0502040204020203" pitchFamily="34" charset="0"/>
              </a:rPr>
              <a:t>1</a:t>
            </a:r>
            <a:r>
              <a:rPr lang="ro-RO" dirty="0">
                <a:solidFill>
                  <a:schemeClr val="bg1"/>
                </a:solidFill>
                <a:latin typeface="Bahnschrift Light" panose="020B0502040204020203" pitchFamily="34" charset="0"/>
              </a:rPr>
              <a:t>-202</a:t>
            </a:r>
            <a:r>
              <a:rPr lang="en-US" dirty="0">
                <a:solidFill>
                  <a:schemeClr val="bg1"/>
                </a:solidFill>
                <a:latin typeface="Bahnschrift Light" panose="020B0502040204020203" pitchFamily="34" charset="0"/>
              </a:rPr>
              <a:t>2</a:t>
            </a:r>
            <a:r>
              <a:rPr lang="ro-RO" dirty="0">
                <a:solidFill>
                  <a:schemeClr val="bg1"/>
                </a:solidFill>
                <a:latin typeface="Bahnschrift Light" panose="020B0502040204020203" pitchFamily="34" charset="0"/>
              </a:rPr>
              <a:t> </a:t>
            </a:r>
            <a:endParaRPr lang="en-US" dirty="0">
              <a:solidFill>
                <a:schemeClr val="bg1"/>
              </a:solidFill>
              <a:latin typeface="Bahnschrift Light" panose="020B0502040204020203" pitchFamily="34" charset="0"/>
            </a:endParaRPr>
          </a:p>
        </p:txBody>
      </p:sp>
      <p:sp>
        <p:nvSpPr>
          <p:cNvPr id="3" name="Content Placeholder 2"/>
          <p:cNvSpPr>
            <a:spLocks noGrp="1"/>
          </p:cNvSpPr>
          <p:nvPr>
            <p:ph idx="1"/>
          </p:nvPr>
        </p:nvSpPr>
        <p:spPr>
          <a:xfrm>
            <a:off x="601886" y="293436"/>
            <a:ext cx="1611517" cy="1104089"/>
          </a:xfrm>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ormAutofit/>
          </a:bodyPr>
          <a:lstStyle/>
          <a:p>
            <a:pPr marL="0" indent="0" algn="ctr">
              <a:buNone/>
            </a:pPr>
            <a:r>
              <a:rPr lang="ro-RO" dirty="0">
                <a:latin typeface="Bahnschrift Light" panose="020B0502040204020203" pitchFamily="34" charset="0"/>
              </a:rPr>
              <a:t>DIAGNOZĂ</a:t>
            </a:r>
            <a:endParaRPr lang="en-US" dirty="0">
              <a:latin typeface="Bahnschrift Light" panose="020B0502040204020203" pitchFamily="34" charset="0"/>
            </a:endParaRPr>
          </a:p>
        </p:txBody>
      </p:sp>
      <p:sp>
        <p:nvSpPr>
          <p:cNvPr id="30" name="Footer Placeholder 5"/>
          <p:cNvSpPr txBox="1">
            <a:spLocks/>
          </p:cNvSpPr>
          <p:nvPr/>
        </p:nvSpPr>
        <p:spPr>
          <a:xfrm>
            <a:off x="4648201" y="6568238"/>
            <a:ext cx="7543800" cy="289762"/>
          </a:xfrm>
          <a:prstGeom prst="rect">
            <a:avLst/>
          </a:prstGeom>
        </p:spPr>
        <p:txBody>
          <a:bodyPr vert="horz" lIns="91440" tIns="45720" rIns="91440" bIns="45720" rtlCol="0" anchor="t"/>
          <a:lstStyle>
            <a:defPPr>
              <a:defRPr lang="en-US"/>
            </a:defPPr>
            <a:lvl1pPr marL="0" algn="l" defTabSz="914400" rtl="0" eaLnBrk="1" latinLnBrk="0" hangingPunct="1">
              <a:defRPr sz="1000" b="0" i="0" kern="1200">
                <a:solidFill>
                  <a:schemeClr val="bg2">
                    <a:lumMod val="50000"/>
                  </a:schemeClr>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err="1"/>
              <a:t>Steluța</a:t>
            </a:r>
            <a:r>
              <a:rPr lang="en-US" dirty="0"/>
              <a:t> Dan - ENVII 2021-2022 - </a:t>
            </a:r>
            <a:r>
              <a:rPr lang="en-US" dirty="0" err="1"/>
              <a:t>diagnoză</a:t>
            </a:r>
            <a:r>
              <a:rPr lang="en-US" dirty="0"/>
              <a:t> &amp; </a:t>
            </a:r>
            <a:r>
              <a:rPr lang="en-US" dirty="0" err="1"/>
              <a:t>concluzii</a:t>
            </a:r>
            <a:r>
              <a:rPr lang="en-US" dirty="0"/>
              <a:t> - </a:t>
            </a:r>
            <a:r>
              <a:rPr lang="en-US" dirty="0" err="1"/>
              <a:t>Serviciul</a:t>
            </a:r>
            <a:r>
              <a:rPr lang="en-US" dirty="0"/>
              <a:t> </a:t>
            </a:r>
            <a:r>
              <a:rPr lang="en-US" dirty="0" err="1"/>
              <a:t>Dezvoltare</a:t>
            </a:r>
            <a:r>
              <a:rPr lang="en-US" dirty="0"/>
              <a:t> Curriculum</a:t>
            </a:r>
          </a:p>
        </p:txBody>
      </p:sp>
      <p:graphicFrame>
        <p:nvGraphicFramePr>
          <p:cNvPr id="9" name="Diagramă 8">
            <a:extLst>
              <a:ext uri="{FF2B5EF4-FFF2-40B4-BE49-F238E27FC236}">
                <a16:creationId xmlns:a16="http://schemas.microsoft.com/office/drawing/2014/main" id="{CF50765B-0993-4776-898A-67EB8108E924}"/>
              </a:ext>
            </a:extLst>
          </p:cNvPr>
          <p:cNvGraphicFramePr>
            <a:graphicFrameLocks/>
          </p:cNvGraphicFramePr>
          <p:nvPr>
            <p:extLst>
              <p:ext uri="{D42A27DB-BD31-4B8C-83A1-F6EECF244321}">
                <p14:modId xmlns:p14="http://schemas.microsoft.com/office/powerpoint/2010/main" val="391137079"/>
              </p:ext>
            </p:extLst>
          </p:nvPr>
        </p:nvGraphicFramePr>
        <p:xfrm>
          <a:off x="255813" y="1687287"/>
          <a:ext cx="11680373" cy="488095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Tabel 6">
            <a:extLst>
              <a:ext uri="{FF2B5EF4-FFF2-40B4-BE49-F238E27FC236}">
                <a16:creationId xmlns:a16="http://schemas.microsoft.com/office/drawing/2014/main" id="{B54F8128-6FA8-4BAD-9338-F0B2E0A9235B}"/>
              </a:ext>
            </a:extLst>
          </p:cNvPr>
          <p:cNvGraphicFramePr>
            <a:graphicFrameLocks noGrp="1"/>
          </p:cNvGraphicFramePr>
          <p:nvPr>
            <p:extLst>
              <p:ext uri="{D42A27DB-BD31-4B8C-83A1-F6EECF244321}">
                <p14:modId xmlns:p14="http://schemas.microsoft.com/office/powerpoint/2010/main" val="331808834"/>
              </p:ext>
            </p:extLst>
          </p:nvPr>
        </p:nvGraphicFramePr>
        <p:xfrm>
          <a:off x="3886200" y="1687287"/>
          <a:ext cx="8207825" cy="894080"/>
        </p:xfrm>
        <a:graphic>
          <a:graphicData uri="http://schemas.openxmlformats.org/drawingml/2006/table">
            <a:tbl>
              <a:tblPr>
                <a:tableStyleId>{5C22544A-7EE6-4342-B048-85BDC9FD1C3A}</a:tableStyleId>
              </a:tblPr>
              <a:tblGrid>
                <a:gridCol w="762617">
                  <a:extLst>
                    <a:ext uri="{9D8B030D-6E8A-4147-A177-3AD203B41FA5}">
                      <a16:colId xmlns:a16="http://schemas.microsoft.com/office/drawing/2014/main" val="1712149132"/>
                    </a:ext>
                  </a:extLst>
                </a:gridCol>
                <a:gridCol w="620434">
                  <a:extLst>
                    <a:ext uri="{9D8B030D-6E8A-4147-A177-3AD203B41FA5}">
                      <a16:colId xmlns:a16="http://schemas.microsoft.com/office/drawing/2014/main" val="1999649602"/>
                    </a:ext>
                  </a:extLst>
                </a:gridCol>
                <a:gridCol w="620434">
                  <a:extLst>
                    <a:ext uri="{9D8B030D-6E8A-4147-A177-3AD203B41FA5}">
                      <a16:colId xmlns:a16="http://schemas.microsoft.com/office/drawing/2014/main" val="1604628221"/>
                    </a:ext>
                  </a:extLst>
                </a:gridCol>
                <a:gridCol w="620434">
                  <a:extLst>
                    <a:ext uri="{9D8B030D-6E8A-4147-A177-3AD203B41FA5}">
                      <a16:colId xmlns:a16="http://schemas.microsoft.com/office/drawing/2014/main" val="1448777143"/>
                    </a:ext>
                  </a:extLst>
                </a:gridCol>
                <a:gridCol w="620434">
                  <a:extLst>
                    <a:ext uri="{9D8B030D-6E8A-4147-A177-3AD203B41FA5}">
                      <a16:colId xmlns:a16="http://schemas.microsoft.com/office/drawing/2014/main" val="668036495"/>
                    </a:ext>
                  </a:extLst>
                </a:gridCol>
                <a:gridCol w="620434">
                  <a:extLst>
                    <a:ext uri="{9D8B030D-6E8A-4147-A177-3AD203B41FA5}">
                      <a16:colId xmlns:a16="http://schemas.microsoft.com/office/drawing/2014/main" val="3174047912"/>
                    </a:ext>
                  </a:extLst>
                </a:gridCol>
                <a:gridCol w="620434">
                  <a:extLst>
                    <a:ext uri="{9D8B030D-6E8A-4147-A177-3AD203B41FA5}">
                      <a16:colId xmlns:a16="http://schemas.microsoft.com/office/drawing/2014/main" val="3926433797"/>
                    </a:ext>
                  </a:extLst>
                </a:gridCol>
                <a:gridCol w="620434">
                  <a:extLst>
                    <a:ext uri="{9D8B030D-6E8A-4147-A177-3AD203B41FA5}">
                      <a16:colId xmlns:a16="http://schemas.microsoft.com/office/drawing/2014/main" val="2118107470"/>
                    </a:ext>
                  </a:extLst>
                </a:gridCol>
                <a:gridCol w="620434">
                  <a:extLst>
                    <a:ext uri="{9D8B030D-6E8A-4147-A177-3AD203B41FA5}">
                      <a16:colId xmlns:a16="http://schemas.microsoft.com/office/drawing/2014/main" val="2552493704"/>
                    </a:ext>
                  </a:extLst>
                </a:gridCol>
                <a:gridCol w="620434">
                  <a:extLst>
                    <a:ext uri="{9D8B030D-6E8A-4147-A177-3AD203B41FA5}">
                      <a16:colId xmlns:a16="http://schemas.microsoft.com/office/drawing/2014/main" val="464752205"/>
                    </a:ext>
                  </a:extLst>
                </a:gridCol>
                <a:gridCol w="620434">
                  <a:extLst>
                    <a:ext uri="{9D8B030D-6E8A-4147-A177-3AD203B41FA5}">
                      <a16:colId xmlns:a16="http://schemas.microsoft.com/office/drawing/2014/main" val="837354828"/>
                    </a:ext>
                  </a:extLst>
                </a:gridCol>
                <a:gridCol w="620434">
                  <a:extLst>
                    <a:ext uri="{9D8B030D-6E8A-4147-A177-3AD203B41FA5}">
                      <a16:colId xmlns:a16="http://schemas.microsoft.com/office/drawing/2014/main" val="1723265105"/>
                    </a:ext>
                  </a:extLst>
                </a:gridCol>
                <a:gridCol w="620434">
                  <a:extLst>
                    <a:ext uri="{9D8B030D-6E8A-4147-A177-3AD203B41FA5}">
                      <a16:colId xmlns:a16="http://schemas.microsoft.com/office/drawing/2014/main" val="1609572837"/>
                    </a:ext>
                  </a:extLst>
                </a:gridCol>
              </a:tblGrid>
              <a:tr h="184150">
                <a:tc gridSpan="13">
                  <a:txBody>
                    <a:bodyPr/>
                    <a:lstStyle/>
                    <a:p>
                      <a:pPr algn="l" fontAlgn="b"/>
                      <a:r>
                        <a:rPr lang="ro-RO" sz="1100" u="none" strike="noStrike">
                          <a:effectLst/>
                        </a:rPr>
                        <a:t> </a:t>
                      </a:r>
                      <a:endParaRPr lang="ro-RO" sz="1100" b="0" i="0" u="none" strike="noStrike">
                        <a:solidFill>
                          <a:srgbClr val="000000"/>
                        </a:solidFill>
                        <a:effectLst/>
                        <a:latin typeface="Calibri" panose="020F0502020204030204" pitchFamily="34" charset="0"/>
                      </a:endParaRPr>
                    </a:p>
                  </a:txBody>
                  <a:tcPr marL="6350" marR="6350" marT="6350" marB="0" anchor="b"/>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tc hMerge="1">
                  <a:txBody>
                    <a:bodyPr/>
                    <a:lstStyle/>
                    <a:p>
                      <a:endParaRPr lang="ro-RO"/>
                    </a:p>
                  </a:txBody>
                  <a:tcPr/>
                </a:tc>
                <a:extLst>
                  <a:ext uri="{0D108BD9-81ED-4DB2-BD59-A6C34878D82A}">
                    <a16:rowId xmlns:a16="http://schemas.microsoft.com/office/drawing/2014/main" val="3341033790"/>
                  </a:ext>
                </a:extLst>
              </a:tr>
              <a:tr h="368300">
                <a:tc>
                  <a:txBody>
                    <a:bodyPr/>
                    <a:lstStyle/>
                    <a:p>
                      <a:pPr algn="ctr" fontAlgn="b"/>
                      <a:r>
                        <a:rPr lang="ro-RO" sz="1100" u="none" strike="noStrike">
                          <a:effectLst/>
                        </a:rPr>
                        <a:t>Probă</a:t>
                      </a:r>
                      <a:endParaRPr lang="ro-RO" sz="1100" b="1"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ro-RO" sz="1100" u="none" strike="noStrike">
                          <a:effectLst/>
                        </a:rPr>
                        <a:t>  %             1-4.99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ro-RO" sz="1100" u="none" strike="noStrike">
                          <a:effectLst/>
                        </a:rPr>
                        <a:t> %             5-5.49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ro-RO" sz="1100" u="none" strike="noStrike">
                          <a:effectLst/>
                        </a:rPr>
                        <a:t>   %          5.5-5.99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ro-RO" sz="1100" u="none" strike="noStrike">
                          <a:effectLst/>
                        </a:rPr>
                        <a:t>   %          6-6.49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ro-RO" sz="1100" u="none" strike="noStrike">
                          <a:effectLst/>
                        </a:rPr>
                        <a:t>   %          6.5-6.99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ro-RO" sz="1100" u="none" strike="noStrike">
                          <a:effectLst/>
                        </a:rPr>
                        <a:t> %            7-7.49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ro-RO" sz="1100" u="none" strike="noStrike">
                          <a:effectLst/>
                        </a:rPr>
                        <a:t>  %          7.5-7.99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ro-RO" sz="1100" u="none" strike="noStrike">
                          <a:effectLst/>
                        </a:rPr>
                        <a:t> %             8-8.49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ro-RO" sz="1100" u="none" strike="noStrike">
                          <a:effectLst/>
                        </a:rPr>
                        <a:t>  %          8.5-8.99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ro-RO" sz="1100" u="none" strike="noStrike">
                          <a:effectLst/>
                        </a:rPr>
                        <a:t>  %            9 -9.49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ro-RO" sz="1100" u="none" strike="noStrike">
                          <a:effectLst/>
                        </a:rPr>
                        <a:t>  %          9.5-9.99</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ro-RO" sz="1100" u="none" strike="noStrike">
                          <a:effectLst/>
                        </a:rPr>
                        <a:t>10</a:t>
                      </a:r>
                      <a:endParaRPr lang="ro-RO"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4083751086"/>
                  </a:ext>
                </a:extLst>
              </a:tr>
              <a:tr h="184150">
                <a:tc>
                  <a:txBody>
                    <a:bodyPr/>
                    <a:lstStyle/>
                    <a:p>
                      <a:pPr algn="ctr" fontAlgn="b"/>
                      <a:r>
                        <a:rPr lang="ro-RO" sz="1100" u="none" strike="noStrike">
                          <a:effectLst/>
                        </a:rPr>
                        <a:t>Matematică</a:t>
                      </a:r>
                      <a:endParaRPr lang="ro-RO" sz="1100" b="1"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22.46%</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dirty="0">
                          <a:effectLst/>
                        </a:rPr>
                        <a:t>9.10%</a:t>
                      </a:r>
                      <a:endParaRPr lang="ro-RO" sz="11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dirty="0">
                          <a:effectLst/>
                        </a:rPr>
                        <a:t>8.69%</a:t>
                      </a:r>
                      <a:endParaRPr lang="ro-RO" sz="11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dirty="0">
                          <a:effectLst/>
                        </a:rPr>
                        <a:t>8.65%</a:t>
                      </a:r>
                      <a:endParaRPr lang="ro-RO" sz="11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7.70%</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7.56%</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6.77%</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7.06%</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7.42%</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7.48%</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a:effectLst/>
                        </a:rPr>
                        <a:t>5.06%</a:t>
                      </a:r>
                      <a:endParaRPr lang="ro-RO" sz="11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ro-RO" sz="1100" u="none" strike="noStrike" dirty="0">
                          <a:effectLst/>
                        </a:rPr>
                        <a:t>2.04%</a:t>
                      </a:r>
                      <a:endParaRPr lang="ro-RO" sz="11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3288575415"/>
                  </a:ext>
                </a:extLst>
              </a:tr>
            </a:tbl>
          </a:graphicData>
        </a:graphic>
      </p:graphicFrame>
    </p:spTree>
    <p:extLst>
      <p:ext uri="{BB962C8B-B14F-4D97-AF65-F5344CB8AC3E}">
        <p14:creationId xmlns:p14="http://schemas.microsoft.com/office/powerpoint/2010/main" val="812609583"/>
      </p:ext>
    </p:extLst>
  </p:cSld>
  <p:clrMapOvr>
    <a:masterClrMapping/>
  </p:clrMapOvr>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Slice</Template>
  <TotalTime>6132</TotalTime>
  <Words>2229</Words>
  <Application>Microsoft Office PowerPoint</Application>
  <PresentationFormat>Widescreen</PresentationFormat>
  <Paragraphs>690</Paragraphs>
  <Slides>18</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Bahnschrift Light</vt:lpstr>
      <vt:lpstr>Calibri</vt:lpstr>
      <vt:lpstr>Century Gothic</vt:lpstr>
      <vt:lpstr>Tahoma</vt:lpstr>
      <vt:lpstr>Times New Roman</vt:lpstr>
      <vt:lpstr>Wingdings 3</vt:lpstr>
      <vt:lpstr>Slice</vt:lpstr>
      <vt:lpstr>CONSFĂTURI NAȚIONALE</vt:lpstr>
      <vt:lpstr>EVALUAREA NAȚIONALĂ  PENTRU ABSOLVENȚII CLASEI a viii-a AN ȘCOLAR 2021 - 2022</vt:lpstr>
      <vt:lpstr>EVALUAREA NAȚIONALĂ  PENTRU ABSOLVENȚII CLASEI a viii-a</vt:lpstr>
      <vt:lpstr>En viii 2021-2022</vt:lpstr>
      <vt:lpstr>PowerPoint Presentation</vt:lpstr>
      <vt:lpstr>En viii 2021-2022</vt:lpstr>
      <vt:lpstr>PowerPoint Presentation</vt:lpstr>
      <vt:lpstr>PowerPoint Presentation</vt:lpstr>
      <vt:lpstr>En viii 2021-2022 </vt:lpstr>
      <vt:lpstr>En viii    2021-2022 </vt:lpstr>
      <vt:lpstr>En viii 2021-2022 </vt:lpstr>
      <vt:lpstr>En viii 2021-2022 </vt:lpstr>
      <vt:lpstr>PowerPoint Presentation</vt:lpstr>
      <vt:lpstr>En viii 2021-2022</vt:lpstr>
      <vt:lpstr>En viii 2021-2022</vt:lpstr>
      <vt:lpstr>En viii 2021-2022</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CONSFĂTURI NAȚIONALE</dc:title>
  <dc:creator>Laptop15-13</dc:creator>
  <cp:lastModifiedBy>Cristi</cp:lastModifiedBy>
  <cp:revision>89</cp:revision>
  <cp:lastPrinted>2022-09-09T14:22:16Z</cp:lastPrinted>
  <dcterms:created xsi:type="dcterms:W3CDTF">2021-09-06T06:27:20Z</dcterms:created>
  <dcterms:modified xsi:type="dcterms:W3CDTF">2022-09-16T07:36:20Z</dcterms:modified>
</cp:coreProperties>
</file>