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66" r:id="rId3"/>
    <p:sldId id="257" r:id="rId4"/>
    <p:sldId id="259" r:id="rId5"/>
    <p:sldId id="267" r:id="rId6"/>
    <p:sldId id="263" r:id="rId7"/>
    <p:sldId id="268" r:id="rId8"/>
    <p:sldId id="269" r:id="rId9"/>
    <p:sldId id="270" r:id="rId10"/>
    <p:sldId id="260" r:id="rId11"/>
    <p:sldId id="277" r:id="rId12"/>
    <p:sldId id="271" r:id="rId13"/>
    <p:sldId id="272" r:id="rId14"/>
    <p:sldId id="273" r:id="rId15"/>
    <p:sldId id="274" r:id="rId16"/>
    <p:sldId id="275" r:id="rId17"/>
    <p:sldId id="278" r:id="rId18"/>
    <p:sldId id="276" r:id="rId19"/>
    <p:sldId id="279" r:id="rId20"/>
    <p:sldId id="280" r:id="rId21"/>
    <p:sldId id="281" r:id="rId22"/>
  </p:sldIdLst>
  <p:sldSz cx="9144000" cy="6858000" type="screen4x3"/>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99"/>
    <a:srgbClr val="44D044"/>
    <a:srgbClr val="FF696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1594"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469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2725" y="0"/>
            <a:ext cx="3078163" cy="469900"/>
          </a:xfrm>
          <a:prstGeom prst="rect">
            <a:avLst/>
          </a:prstGeom>
        </p:spPr>
        <p:txBody>
          <a:bodyPr vert="horz" lIns="91440" tIns="45720" rIns="91440" bIns="45720" rtlCol="0"/>
          <a:lstStyle>
            <a:lvl1pPr algn="r">
              <a:defRPr sz="1200"/>
            </a:lvl1pPr>
          </a:lstStyle>
          <a:p>
            <a:fld id="{D78CA0B6-FDB9-4C5B-82A2-A3F42BBA34B5}" type="datetimeFigureOut">
              <a:rPr lang="en-US" smtClean="0"/>
              <a:t>3/27/2025</a:t>
            </a:fld>
            <a:endParaRPr lang="en-US"/>
          </a:p>
        </p:txBody>
      </p:sp>
      <p:sp>
        <p:nvSpPr>
          <p:cNvPr id="4" name="Slide Image Placeholder 3"/>
          <p:cNvSpPr>
            <a:spLocks noGrp="1" noRot="1" noChangeAspect="1"/>
          </p:cNvSpPr>
          <p:nvPr>
            <p:ph type="sldImg" idx="2"/>
          </p:nvPr>
        </p:nvSpPr>
        <p:spPr>
          <a:xfrm>
            <a:off x="1438275" y="1173163"/>
            <a:ext cx="4225925" cy="31686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9613" y="4518025"/>
            <a:ext cx="5683250" cy="369728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918575"/>
            <a:ext cx="3078163" cy="469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2725" y="8918575"/>
            <a:ext cx="3078163" cy="469900"/>
          </a:xfrm>
          <a:prstGeom prst="rect">
            <a:avLst/>
          </a:prstGeom>
        </p:spPr>
        <p:txBody>
          <a:bodyPr vert="horz" lIns="91440" tIns="45720" rIns="91440" bIns="45720" rtlCol="0" anchor="b"/>
          <a:lstStyle>
            <a:lvl1pPr algn="r">
              <a:defRPr sz="1200"/>
            </a:lvl1pPr>
          </a:lstStyle>
          <a:p>
            <a:fld id="{76F4ED5B-863C-466A-9306-4C1A23124B6E}" type="slidenum">
              <a:rPr lang="en-US" smtClean="0"/>
              <a:t>‹#›</a:t>
            </a:fld>
            <a:endParaRPr lang="en-US"/>
          </a:p>
        </p:txBody>
      </p:sp>
    </p:spTree>
    <p:extLst>
      <p:ext uri="{BB962C8B-B14F-4D97-AF65-F5344CB8AC3E}">
        <p14:creationId xmlns:p14="http://schemas.microsoft.com/office/powerpoint/2010/main" val="4129558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F4ED5B-863C-466A-9306-4C1A23124B6E}" type="slidenum">
              <a:rPr lang="en-US" smtClean="0"/>
              <a:t>1</a:t>
            </a:fld>
            <a:endParaRPr lang="en-US"/>
          </a:p>
        </p:txBody>
      </p:sp>
    </p:spTree>
    <p:extLst>
      <p:ext uri="{BB962C8B-B14F-4D97-AF65-F5344CB8AC3E}">
        <p14:creationId xmlns:p14="http://schemas.microsoft.com/office/powerpoint/2010/main" val="2602280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F4ED5B-863C-466A-9306-4C1A23124B6E}" type="slidenum">
              <a:rPr lang="en-US" smtClean="0"/>
              <a:t>7</a:t>
            </a:fld>
            <a:endParaRPr lang="en-US"/>
          </a:p>
        </p:txBody>
      </p:sp>
    </p:spTree>
    <p:extLst>
      <p:ext uri="{BB962C8B-B14F-4D97-AF65-F5344CB8AC3E}">
        <p14:creationId xmlns:p14="http://schemas.microsoft.com/office/powerpoint/2010/main" val="4395687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4796236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628656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33635825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504421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0E805BD-0C85-45CD-8C0C-EAE2A23A3E8A}" type="datetimeFigureOut">
              <a:rPr lang="en-US" smtClean="0"/>
              <a:t>3/27/2025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22711092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0E805BD-0C85-45CD-8C0C-EAE2A23A3E8A}"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1153964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0E805BD-0C85-45CD-8C0C-EAE2A23A3E8A}" type="datetimeFigureOut">
              <a:rPr lang="en-US" smtClean="0"/>
              <a:t>3/27/2025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20024730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0E805BD-0C85-45CD-8C0C-EAE2A23A3E8A}" type="datetimeFigureOut">
              <a:rPr lang="en-US" smtClean="0"/>
              <a:t>3/27/2025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1358910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E805BD-0C85-45CD-8C0C-EAE2A23A3E8A}" type="datetimeFigureOut">
              <a:rPr lang="en-US" smtClean="0"/>
              <a:t>3/27/2025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17896938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0E805BD-0C85-45CD-8C0C-EAE2A23A3E8A}"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4231103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20E805BD-0C85-45CD-8C0C-EAE2A23A3E8A}" type="datetimeFigureOut">
              <a:rPr lang="en-US" smtClean="0"/>
              <a:t>3/27/2025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A41BE9-6B88-4174-8A77-6DACBCDD9C91}" type="slidenum">
              <a:rPr lang="en-US" smtClean="0"/>
              <a:t>‹#›</a:t>
            </a:fld>
            <a:endParaRPr lang="en-US"/>
          </a:p>
        </p:txBody>
      </p:sp>
    </p:spTree>
    <p:extLst>
      <p:ext uri="{BB962C8B-B14F-4D97-AF65-F5344CB8AC3E}">
        <p14:creationId xmlns:p14="http://schemas.microsoft.com/office/powerpoint/2010/main" val="39809856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E805BD-0C85-45CD-8C0C-EAE2A23A3E8A}" type="datetimeFigureOut">
              <a:rPr lang="en-US" smtClean="0"/>
              <a:t>3/27/2025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A41BE9-6B88-4174-8A77-6DACBCDD9C91}" type="slidenum">
              <a:rPr lang="en-US" smtClean="0"/>
              <a:t>‹#›</a:t>
            </a:fld>
            <a:endParaRPr lang="en-US"/>
          </a:p>
        </p:txBody>
      </p:sp>
    </p:spTree>
    <p:extLst>
      <p:ext uri="{BB962C8B-B14F-4D97-AF65-F5344CB8AC3E}">
        <p14:creationId xmlns:p14="http://schemas.microsoft.com/office/powerpoint/2010/main" val="28751817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hyperlink" Target="http://teachers-make.com/"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hyperlink" Target="http://teachers-make.com/" TargetMode="External"/><Relationship Id="rId2" Type="http://schemas.openxmlformats.org/officeDocument/2006/relationships/image" Target="../media/image67.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68.png"/></Relationships>
</file>

<file path=ppt/slides/_rels/slide12.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8.png"/><Relationship Id="rId7" Type="http://schemas.openxmlformats.org/officeDocument/2006/relationships/image" Target="../media/image62.png"/><Relationship Id="rId2" Type="http://schemas.openxmlformats.org/officeDocument/2006/relationships/image" Target="../media/image69.png"/><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hyperlink" Target="http://teachers-make.com/" TargetMode="External"/><Relationship Id="rId7" Type="http://schemas.openxmlformats.org/officeDocument/2006/relationships/image" Target="../media/image52.png"/><Relationship Id="rId2" Type="http://schemas.openxmlformats.org/officeDocument/2006/relationships/image" Target="../media/image69.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26.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hyperlink" Target="http://teachers-make.com/" TargetMode="External"/><Relationship Id="rId7" Type="http://schemas.openxmlformats.org/officeDocument/2006/relationships/image" Target="../media/image44.png"/><Relationship Id="rId2" Type="http://schemas.openxmlformats.org/officeDocument/2006/relationships/image" Target="../media/image69.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18.png"/><Relationship Id="rId4" Type="http://schemas.openxmlformats.org/officeDocument/2006/relationships/image" Target="../media/image68.png"/><Relationship Id="rId9" Type="http://schemas.openxmlformats.org/officeDocument/2006/relationships/image" Target="../media/image66.png"/></Relationships>
</file>

<file path=ppt/slides/_rels/slide1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hyperlink" Target="http://teachers-make.com/" TargetMode="External"/><Relationship Id="rId7" Type="http://schemas.openxmlformats.org/officeDocument/2006/relationships/image" Target="../media/image72.png"/><Relationship Id="rId2" Type="http://schemas.openxmlformats.org/officeDocument/2006/relationships/image" Target="../media/image69.pn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20.png"/><Relationship Id="rId4" Type="http://schemas.openxmlformats.org/officeDocument/2006/relationships/image" Target="../media/image68.png"/></Relationships>
</file>

<file path=ppt/slides/_rels/slide16.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hyperlink" Target="http://teachers-make.com/" TargetMode="External"/><Relationship Id="rId7" Type="http://schemas.openxmlformats.org/officeDocument/2006/relationships/image" Target="../media/image41.png"/><Relationship Id="rId2" Type="http://schemas.openxmlformats.org/officeDocument/2006/relationships/image" Target="../media/image69.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19.png"/><Relationship Id="rId4" Type="http://schemas.openxmlformats.org/officeDocument/2006/relationships/image" Target="../media/image68.png"/><Relationship Id="rId9" Type="http://schemas.openxmlformats.org/officeDocument/2006/relationships/image" Target="../media/image36.png"/></Relationships>
</file>

<file path=ppt/slides/_rels/slide17.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hyperlink" Target="http://teachers-make.com/" TargetMode="External"/><Relationship Id="rId7" Type="http://schemas.openxmlformats.org/officeDocument/2006/relationships/image" Target="../media/image25.png"/><Relationship Id="rId2" Type="http://schemas.openxmlformats.org/officeDocument/2006/relationships/image" Target="../media/image69.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68.png"/></Relationships>
</file>

<file path=ppt/slides/_rels/slide18.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hyperlink" Target="http://teachers-make.com/" TargetMode="External"/><Relationship Id="rId7" Type="http://schemas.openxmlformats.org/officeDocument/2006/relationships/image" Target="../media/image39.png"/><Relationship Id="rId2" Type="http://schemas.openxmlformats.org/officeDocument/2006/relationships/image" Target="../media/image69.png"/><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4.png"/><Relationship Id="rId4" Type="http://schemas.openxmlformats.org/officeDocument/2006/relationships/image" Target="../media/image68.png"/></Relationships>
</file>

<file path=ppt/slides/_rels/slide19.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hyperlink" Target="http://teachers-make.com/" TargetMode="External"/><Relationship Id="rId7" Type="http://schemas.openxmlformats.org/officeDocument/2006/relationships/image" Target="../media/image29.png"/><Relationship Id="rId2" Type="http://schemas.openxmlformats.org/officeDocument/2006/relationships/image" Target="../media/image69.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21.png"/><Relationship Id="rId4" Type="http://schemas.openxmlformats.org/officeDocument/2006/relationships/image" Target="../media/image6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hyperlink" Target="http://teachers-make.com/" TargetMode="External"/><Relationship Id="rId7" Type="http://schemas.openxmlformats.org/officeDocument/2006/relationships/image" Target="../media/image76.png"/><Relationship Id="rId2" Type="http://schemas.openxmlformats.org/officeDocument/2006/relationships/image" Target="../media/image69.png"/><Relationship Id="rId1" Type="http://schemas.openxmlformats.org/officeDocument/2006/relationships/slideLayout" Target="../slideLayouts/slideLayout7.xml"/><Relationship Id="rId6" Type="http://schemas.openxmlformats.org/officeDocument/2006/relationships/image" Target="../media/image40.png"/><Relationship Id="rId5" Type="http://schemas.openxmlformats.org/officeDocument/2006/relationships/image" Target="../media/image22.png"/><Relationship Id="rId4" Type="http://schemas.openxmlformats.org/officeDocument/2006/relationships/image" Target="../media/image68.png"/></Relationships>
</file>

<file path=ppt/slides/_rels/slide21.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hyperlink" Target="http://teachers-make.com/" TargetMode="External"/><Relationship Id="rId7" Type="http://schemas.openxmlformats.org/officeDocument/2006/relationships/image" Target="../media/image48.png"/><Relationship Id="rId2" Type="http://schemas.openxmlformats.org/officeDocument/2006/relationships/image" Target="../media/image69.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37.png"/><Relationship Id="rId4" Type="http://schemas.openxmlformats.org/officeDocument/2006/relationships/image" Target="../media/image68.png"/></Relationships>
</file>

<file path=ppt/slides/_rels/slide3.xml.rels><?xml version="1.0" encoding="UTF-8" standalone="yes"?>
<Relationships xmlns="http://schemas.openxmlformats.org/package/2006/relationships"><Relationship Id="rId3" Type="http://schemas.openxmlformats.org/officeDocument/2006/relationships/hyperlink" Target="http://teachers-make.com/" TargetMode="External"/><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teachers-make.com/" TargetMode="External"/><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hyperlink" Target="http://teachers-make.com/" TargetMode="External"/><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hyperlink" Target="http://teachers-make.com/" TargetMode="External"/><Relationship Id="rId1" Type="http://schemas.openxmlformats.org/officeDocument/2006/relationships/slideLayout" Target="../slideLayouts/slideLayout7.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18" Type="http://schemas.openxmlformats.org/officeDocument/2006/relationships/image" Target="../media/image38.png"/><Relationship Id="rId26" Type="http://schemas.openxmlformats.org/officeDocument/2006/relationships/image" Target="../media/image45.png"/><Relationship Id="rId3" Type="http://schemas.openxmlformats.org/officeDocument/2006/relationships/hyperlink" Target="http://teachers-make.com/" TargetMode="External"/><Relationship Id="rId21" Type="http://schemas.openxmlformats.org/officeDocument/2006/relationships/image" Target="../media/image41.png"/><Relationship Id="rId7" Type="http://schemas.openxmlformats.org/officeDocument/2006/relationships/image" Target="../media/image16.png"/><Relationship Id="rId12" Type="http://schemas.openxmlformats.org/officeDocument/2006/relationships/image" Target="../media/image32.png"/><Relationship Id="rId17" Type="http://schemas.openxmlformats.org/officeDocument/2006/relationships/image" Target="../media/image37.png"/><Relationship Id="rId25" Type="http://schemas.openxmlformats.org/officeDocument/2006/relationships/image" Target="../media/image23.png"/><Relationship Id="rId2" Type="http://schemas.openxmlformats.org/officeDocument/2006/relationships/notesSlide" Target="../notesSlides/notesSlide2.xml"/><Relationship Id="rId16" Type="http://schemas.openxmlformats.org/officeDocument/2006/relationships/image" Target="../media/image36.png"/><Relationship Id="rId20" Type="http://schemas.openxmlformats.org/officeDocument/2006/relationships/image" Target="../media/image40.png"/><Relationship Id="rId1" Type="http://schemas.openxmlformats.org/officeDocument/2006/relationships/slideLayout" Target="../slideLayouts/slideLayout7.xml"/><Relationship Id="rId6" Type="http://schemas.openxmlformats.org/officeDocument/2006/relationships/image" Target="../media/image27.png"/><Relationship Id="rId11" Type="http://schemas.openxmlformats.org/officeDocument/2006/relationships/image" Target="../media/image31.png"/><Relationship Id="rId24" Type="http://schemas.openxmlformats.org/officeDocument/2006/relationships/image" Target="../media/image44.png"/><Relationship Id="rId5" Type="http://schemas.openxmlformats.org/officeDocument/2006/relationships/image" Target="../media/image26.png"/><Relationship Id="rId15" Type="http://schemas.openxmlformats.org/officeDocument/2006/relationships/image" Target="../media/image35.png"/><Relationship Id="rId23" Type="http://schemas.openxmlformats.org/officeDocument/2006/relationships/image" Target="../media/image43.png"/><Relationship Id="rId10" Type="http://schemas.openxmlformats.org/officeDocument/2006/relationships/image" Target="../media/image30.png"/><Relationship Id="rId19" Type="http://schemas.openxmlformats.org/officeDocument/2006/relationships/image" Target="../media/image39.png"/><Relationship Id="rId4" Type="http://schemas.openxmlformats.org/officeDocument/2006/relationships/image" Target="../media/image25.png"/><Relationship Id="rId9" Type="http://schemas.openxmlformats.org/officeDocument/2006/relationships/image" Target="../media/image29.png"/><Relationship Id="rId14" Type="http://schemas.openxmlformats.org/officeDocument/2006/relationships/image" Target="../media/image34.png"/><Relationship Id="rId22" Type="http://schemas.openxmlformats.org/officeDocument/2006/relationships/image" Target="../media/image42.png"/><Relationship Id="rId27" Type="http://schemas.openxmlformats.org/officeDocument/2006/relationships/image" Target="../media/image46.png"/></Relationships>
</file>

<file path=ppt/slides/_rels/slide8.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png"/><Relationship Id="rId18" Type="http://schemas.openxmlformats.org/officeDocument/2006/relationships/image" Target="../media/image59.png"/><Relationship Id="rId3" Type="http://schemas.openxmlformats.org/officeDocument/2006/relationships/image" Target="../media/image16.png"/><Relationship Id="rId7" Type="http://schemas.openxmlformats.org/officeDocument/2006/relationships/image" Target="../media/image50.png"/><Relationship Id="rId12" Type="http://schemas.openxmlformats.org/officeDocument/2006/relationships/image" Target="../media/image55.png"/><Relationship Id="rId17" Type="http://schemas.openxmlformats.org/officeDocument/2006/relationships/image" Target="../media/image33.png"/><Relationship Id="rId2" Type="http://schemas.openxmlformats.org/officeDocument/2006/relationships/hyperlink" Target="http://teachers-make.com/" TargetMode="External"/><Relationship Id="rId16"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49.png"/><Relationship Id="rId11" Type="http://schemas.openxmlformats.org/officeDocument/2006/relationships/image" Target="../media/image54.png"/><Relationship Id="rId5" Type="http://schemas.openxmlformats.org/officeDocument/2006/relationships/image" Target="../media/image48.png"/><Relationship Id="rId15" Type="http://schemas.openxmlformats.org/officeDocument/2006/relationships/image" Target="../media/image57.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png"/><Relationship Id="rId1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43.png"/><Relationship Id="rId18" Type="http://schemas.openxmlformats.org/officeDocument/2006/relationships/image" Target="../media/image35.png"/><Relationship Id="rId3" Type="http://schemas.openxmlformats.org/officeDocument/2006/relationships/image" Target="../media/image60.png"/><Relationship Id="rId7" Type="http://schemas.openxmlformats.org/officeDocument/2006/relationships/image" Target="../media/image63.png"/><Relationship Id="rId12" Type="http://schemas.openxmlformats.org/officeDocument/2006/relationships/image" Target="../media/image54.png"/><Relationship Id="rId17" Type="http://schemas.openxmlformats.org/officeDocument/2006/relationships/image" Target="../media/image34.png"/><Relationship Id="rId2" Type="http://schemas.openxmlformats.org/officeDocument/2006/relationships/hyperlink" Target="http://teachers-make.com/" TargetMode="External"/><Relationship Id="rId16" Type="http://schemas.openxmlformats.org/officeDocument/2006/relationships/image" Target="../media/image26.png"/><Relationship Id="rId20"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18.png"/><Relationship Id="rId5" Type="http://schemas.openxmlformats.org/officeDocument/2006/relationships/image" Target="../media/image62.png"/><Relationship Id="rId15" Type="http://schemas.openxmlformats.org/officeDocument/2006/relationships/image" Target="../media/image66.png"/><Relationship Id="rId10" Type="http://schemas.openxmlformats.org/officeDocument/2006/relationships/image" Target="../media/image20.png"/><Relationship Id="rId19" Type="http://schemas.openxmlformats.org/officeDocument/2006/relationships/image" Target="../media/image52.png"/><Relationship Id="rId4" Type="http://schemas.openxmlformats.org/officeDocument/2006/relationships/image" Target="../media/image61.png"/><Relationship Id="rId9" Type="http://schemas.openxmlformats.org/officeDocument/2006/relationships/image" Target="../media/image65.png"/><Relationship Id="rId14"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2FBF03-8E3C-B813-6146-7E49698DFE22}"/>
              </a:ext>
            </a:extLst>
          </p:cNvPr>
          <p:cNvSpPr/>
          <p:nvPr/>
        </p:nvSpPr>
        <p:spPr>
          <a:xfrm>
            <a:off x="0" y="0"/>
            <a:ext cx="9144000" cy="6858000"/>
          </a:xfrm>
          <a:prstGeom prst="rect">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Top Corners Rounded 11">
            <a:extLst>
              <a:ext uri="{FF2B5EF4-FFF2-40B4-BE49-F238E27FC236}">
                <a16:creationId xmlns:a16="http://schemas.microsoft.com/office/drawing/2014/main" id="{327186BC-94FD-7B62-EAF0-DB88B3DD0C86}"/>
              </a:ext>
            </a:extLst>
          </p:cNvPr>
          <p:cNvSpPr/>
          <p:nvPr/>
        </p:nvSpPr>
        <p:spPr>
          <a:xfrm>
            <a:off x="254735" y="313944"/>
            <a:ext cx="8570976" cy="6230112"/>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AFC0B9AC-BB86-CFC0-969E-8B3D0FC94A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009" y="140978"/>
            <a:ext cx="1147746" cy="1053646"/>
          </a:xfrm>
          <a:prstGeom prst="rect">
            <a:avLst/>
          </a:prstGeom>
        </p:spPr>
      </p:pic>
      <p:pic>
        <p:nvPicPr>
          <p:cNvPr id="6" name="Picture 5">
            <a:extLst>
              <a:ext uri="{FF2B5EF4-FFF2-40B4-BE49-F238E27FC236}">
                <a16:creationId xmlns:a16="http://schemas.microsoft.com/office/drawing/2014/main" id="{9C805F80-BCFA-1EA8-A1EA-0248259303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15176" y="1842767"/>
            <a:ext cx="1344419" cy="4500930"/>
          </a:xfrm>
          <a:prstGeom prst="rect">
            <a:avLst/>
          </a:prstGeom>
        </p:spPr>
      </p:pic>
      <p:sp>
        <p:nvSpPr>
          <p:cNvPr id="9" name="TextBox 8">
            <a:extLst>
              <a:ext uri="{FF2B5EF4-FFF2-40B4-BE49-F238E27FC236}">
                <a16:creationId xmlns:a16="http://schemas.microsoft.com/office/drawing/2014/main" id="{01490721-43FE-86F4-E33B-41103BBFD467}"/>
              </a:ext>
            </a:extLst>
          </p:cNvPr>
          <p:cNvSpPr txBox="1"/>
          <p:nvPr/>
        </p:nvSpPr>
        <p:spPr>
          <a:xfrm>
            <a:off x="654370" y="545005"/>
            <a:ext cx="7961792" cy="2901505"/>
          </a:xfrm>
          <a:prstGeom prst="rect">
            <a:avLst/>
          </a:prstGeom>
          <a:noFill/>
        </p:spPr>
        <p:txBody>
          <a:bodyPr wrap="square" rtlCol="0">
            <a:prstTxWarp prst="textArchUp">
              <a:avLst/>
            </a:prstTxWarp>
            <a:spAutoFit/>
          </a:bodyPr>
          <a:lstStyle/>
          <a:p>
            <a:pPr algn="ctr"/>
            <a:r>
              <a:rPr lang="en-US" sz="2800" dirty="0">
                <a:solidFill>
                  <a:srgbClr val="002060"/>
                </a:solidFill>
              </a:rPr>
              <a:t>CUNOA</a:t>
            </a:r>
            <a:r>
              <a:rPr lang="ro-RO" sz="2800" dirty="0">
                <a:solidFill>
                  <a:srgbClr val="002060"/>
                </a:solidFill>
              </a:rPr>
              <a:t>ȘTEREA ȘI IGIENA CORPULUI UMAN</a:t>
            </a:r>
            <a:endParaRPr lang="en-US" sz="2800" dirty="0">
              <a:solidFill>
                <a:srgbClr val="002060"/>
              </a:solidFill>
            </a:endParaRPr>
          </a:p>
        </p:txBody>
      </p:sp>
      <p:sp>
        <p:nvSpPr>
          <p:cNvPr id="13" name="TextBox 12">
            <a:extLst>
              <a:ext uri="{FF2B5EF4-FFF2-40B4-BE49-F238E27FC236}">
                <a16:creationId xmlns:a16="http://schemas.microsoft.com/office/drawing/2014/main" id="{548FFD79-2B45-73E2-2769-33045210B1DE}"/>
              </a:ext>
            </a:extLst>
          </p:cNvPr>
          <p:cNvSpPr txBox="1"/>
          <p:nvPr/>
        </p:nvSpPr>
        <p:spPr>
          <a:xfrm>
            <a:off x="1379027" y="980094"/>
            <a:ext cx="6246764" cy="1015663"/>
          </a:xfrm>
          <a:prstGeom prst="rect">
            <a:avLst/>
          </a:prstGeom>
          <a:noFill/>
        </p:spPr>
        <p:txBody>
          <a:bodyPr wrap="square" rtlCol="0">
            <a:spAutoFit/>
          </a:bodyPr>
          <a:lstStyle/>
          <a:p>
            <a:pPr algn="ctr"/>
            <a:r>
              <a:rPr lang="ro-RO" sz="6000" dirty="0">
                <a:solidFill>
                  <a:srgbClr val="002060"/>
                </a:solidFill>
              </a:rPr>
              <a:t>CAVITATEA BUCALĂ</a:t>
            </a:r>
            <a:endParaRPr lang="en-US" sz="6000" dirty="0">
              <a:solidFill>
                <a:srgbClr val="002060"/>
              </a:solidFill>
            </a:endParaRPr>
          </a:p>
        </p:txBody>
      </p:sp>
      <p:pic>
        <p:nvPicPr>
          <p:cNvPr id="17" name="Picture 16">
            <a:extLst>
              <a:ext uri="{FF2B5EF4-FFF2-40B4-BE49-F238E27FC236}">
                <a16:creationId xmlns:a16="http://schemas.microsoft.com/office/drawing/2014/main" id="{D578BEB2-4469-41A9-4C1A-44A3D232A3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06216" y="5741945"/>
            <a:ext cx="1184718" cy="1110796"/>
          </a:xfrm>
          <a:prstGeom prst="rect">
            <a:avLst/>
          </a:prstGeom>
        </p:spPr>
      </p:pic>
      <p:pic>
        <p:nvPicPr>
          <p:cNvPr id="14" name="Picture 13">
            <a:extLst>
              <a:ext uri="{FF2B5EF4-FFF2-40B4-BE49-F238E27FC236}">
                <a16:creationId xmlns:a16="http://schemas.microsoft.com/office/drawing/2014/main" id="{EBBC9A40-337E-EC2F-E919-4E42770D0FD4}"/>
              </a:ext>
            </a:extLst>
          </p:cNvPr>
          <p:cNvPicPr>
            <a:picLocks noChangeAspect="1"/>
          </p:cNvPicPr>
          <p:nvPr/>
        </p:nvPicPr>
        <p:blipFill>
          <a:blip r:embed="rId6">
            <a:alphaModFix amt="20000"/>
            <a:extLst>
              <a:ext uri="{28A0092B-C50C-407E-A947-70E740481C1C}">
                <a14:useLocalDpi xmlns:a14="http://schemas.microsoft.com/office/drawing/2010/main" val="0"/>
              </a:ext>
            </a:extLst>
          </a:blip>
          <a:stretch>
            <a:fillRect/>
          </a:stretch>
        </p:blipFill>
        <p:spPr>
          <a:xfrm rot="20145653">
            <a:off x="1915333" y="1935551"/>
            <a:ext cx="2454622" cy="4492526"/>
          </a:xfrm>
          <a:prstGeom prst="rect">
            <a:avLst/>
          </a:prstGeom>
        </p:spPr>
      </p:pic>
      <p:pic>
        <p:nvPicPr>
          <p:cNvPr id="19" name="Picture 18">
            <a:extLst>
              <a:ext uri="{FF2B5EF4-FFF2-40B4-BE49-F238E27FC236}">
                <a16:creationId xmlns:a16="http://schemas.microsoft.com/office/drawing/2014/main" id="{A6321D94-CA9C-2F52-04A0-CD772AADCED9}"/>
              </a:ext>
            </a:extLst>
          </p:cNvPr>
          <p:cNvPicPr>
            <a:picLocks noChangeAspect="1"/>
          </p:cNvPicPr>
          <p:nvPr/>
        </p:nvPicPr>
        <p:blipFill>
          <a:blip r:embed="rId7">
            <a:alphaModFix amt="20000"/>
            <a:extLst>
              <a:ext uri="{28A0092B-C50C-407E-A947-70E740481C1C}">
                <a14:useLocalDpi xmlns:a14="http://schemas.microsoft.com/office/drawing/2010/main" val="0"/>
              </a:ext>
            </a:extLst>
          </a:blip>
          <a:stretch>
            <a:fillRect/>
          </a:stretch>
        </p:blipFill>
        <p:spPr>
          <a:xfrm rot="1074069">
            <a:off x="5941942" y="531613"/>
            <a:ext cx="2749519" cy="2196203"/>
          </a:xfrm>
          <a:prstGeom prst="rect">
            <a:avLst/>
          </a:prstGeom>
        </p:spPr>
      </p:pic>
      <p:pic>
        <p:nvPicPr>
          <p:cNvPr id="8" name="Picture 7">
            <a:extLst>
              <a:ext uri="{FF2B5EF4-FFF2-40B4-BE49-F238E27FC236}">
                <a16:creationId xmlns:a16="http://schemas.microsoft.com/office/drawing/2014/main" id="{1A9519D7-83F3-90C3-B49D-D9473FF14DE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927323" y="1995757"/>
            <a:ext cx="1344420" cy="4480560"/>
          </a:xfrm>
          <a:prstGeom prst="rect">
            <a:avLst/>
          </a:prstGeom>
        </p:spPr>
      </p:pic>
      <p:pic>
        <p:nvPicPr>
          <p:cNvPr id="21" name="Picture 20">
            <a:extLst>
              <a:ext uri="{FF2B5EF4-FFF2-40B4-BE49-F238E27FC236}">
                <a16:creationId xmlns:a16="http://schemas.microsoft.com/office/drawing/2014/main" id="{11BB418A-DA69-2AE4-BC3E-D2CEA69B66C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155524" y="2055746"/>
            <a:ext cx="1363585" cy="1433155"/>
          </a:xfrm>
          <a:prstGeom prst="rect">
            <a:avLst/>
          </a:prstGeom>
          <a:ln>
            <a:noFill/>
          </a:ln>
          <a:effectLst>
            <a:outerShdw blurRad="292100" dist="139700" dir="2700000" algn="tl" rotWithShape="0">
              <a:srgbClr val="333333">
                <a:alpha val="65000"/>
              </a:srgbClr>
            </a:outerShdw>
          </a:effectLst>
        </p:spPr>
      </p:pic>
      <p:pic>
        <p:nvPicPr>
          <p:cNvPr id="25" name="Picture 24">
            <a:extLst>
              <a:ext uri="{FF2B5EF4-FFF2-40B4-BE49-F238E27FC236}">
                <a16:creationId xmlns:a16="http://schemas.microsoft.com/office/drawing/2014/main" id="{BE684401-7CE4-AE81-5DD7-44641F303FF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54912" y="3645873"/>
            <a:ext cx="1475571" cy="1433155"/>
          </a:xfrm>
          <a:prstGeom prst="rect">
            <a:avLst/>
          </a:prstGeom>
          <a:ln>
            <a:noFill/>
          </a:ln>
          <a:effectLst>
            <a:outerShdw blurRad="292100" dist="139700" dir="2700000" algn="tl" rotWithShape="0">
              <a:srgbClr val="333333">
                <a:alpha val="65000"/>
              </a:srgbClr>
            </a:outerShdw>
          </a:effectLst>
        </p:spPr>
      </p:pic>
      <p:pic>
        <p:nvPicPr>
          <p:cNvPr id="27" name="Picture 26">
            <a:extLst>
              <a:ext uri="{FF2B5EF4-FFF2-40B4-BE49-F238E27FC236}">
                <a16:creationId xmlns:a16="http://schemas.microsoft.com/office/drawing/2014/main" id="{C1374B51-BBD4-F033-F566-D63A7FE47FD6}"/>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245434">
            <a:off x="1215001" y="4612256"/>
            <a:ext cx="2022285" cy="1503050"/>
          </a:xfrm>
          <a:prstGeom prst="rect">
            <a:avLst/>
          </a:prstGeom>
          <a:ln>
            <a:noFill/>
          </a:ln>
          <a:effectLst>
            <a:outerShdw blurRad="292100" dist="139700" dir="2700000" algn="tl" rotWithShape="0">
              <a:srgbClr val="333333">
                <a:alpha val="65000"/>
              </a:srgbClr>
            </a:outerShdw>
          </a:effectLst>
        </p:spPr>
      </p:pic>
      <p:pic>
        <p:nvPicPr>
          <p:cNvPr id="31" name="Picture 30">
            <a:extLst>
              <a:ext uri="{FF2B5EF4-FFF2-40B4-BE49-F238E27FC236}">
                <a16:creationId xmlns:a16="http://schemas.microsoft.com/office/drawing/2014/main" id="{5ED32425-E930-86DA-7A94-68A2F6C92BD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26078" y="3425717"/>
            <a:ext cx="2061389" cy="1547280"/>
          </a:xfrm>
          <a:prstGeom prst="rect">
            <a:avLst/>
          </a:prstGeom>
          <a:ln>
            <a:noFill/>
          </a:ln>
          <a:effectLst>
            <a:outerShdw blurRad="292100" dist="139700" dir="2700000" algn="tl" rotWithShape="0">
              <a:srgbClr val="333333">
                <a:alpha val="65000"/>
              </a:srgbClr>
            </a:outerShdw>
          </a:effectLst>
        </p:spPr>
      </p:pic>
      <p:pic>
        <p:nvPicPr>
          <p:cNvPr id="29" name="Picture 28">
            <a:extLst>
              <a:ext uri="{FF2B5EF4-FFF2-40B4-BE49-F238E27FC236}">
                <a16:creationId xmlns:a16="http://schemas.microsoft.com/office/drawing/2014/main" id="{64DC6D7B-2689-81FD-B7E4-A09B7546DB7E}"/>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20114128">
            <a:off x="669385" y="2147864"/>
            <a:ext cx="2018938" cy="1515417"/>
          </a:xfrm>
          <a:prstGeom prst="rect">
            <a:avLst/>
          </a:prstGeom>
          <a:ln>
            <a:noFill/>
          </a:ln>
          <a:effectLst>
            <a:outerShdw blurRad="292100" dist="139700" dir="2700000" algn="tl" rotWithShape="0">
              <a:srgbClr val="333333">
                <a:alpha val="65000"/>
              </a:srgbClr>
            </a:outerShdw>
          </a:effectLst>
        </p:spPr>
      </p:pic>
      <p:sp>
        <p:nvSpPr>
          <p:cNvPr id="24" name="Scroll: Horizontal 23">
            <a:extLst>
              <a:ext uri="{FF2B5EF4-FFF2-40B4-BE49-F238E27FC236}">
                <a16:creationId xmlns:a16="http://schemas.microsoft.com/office/drawing/2014/main" id="{0583F091-F957-3E69-DF60-544F33F90A03}"/>
              </a:ext>
            </a:extLst>
          </p:cNvPr>
          <p:cNvSpPr/>
          <p:nvPr/>
        </p:nvSpPr>
        <p:spPr>
          <a:xfrm>
            <a:off x="141463" y="5521513"/>
            <a:ext cx="2749519" cy="1258387"/>
          </a:xfrm>
          <a:prstGeom prst="horizontalScroll">
            <a:avLst/>
          </a:prstGeom>
          <a:solidFill>
            <a:schemeClr val="bg2"/>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dirty="0">
                <a:solidFill>
                  <a:srgbClr val="002060"/>
                </a:solidFill>
              </a:rPr>
              <a:t>Material realizat de către profesor psihopedagog Corcheș Anca</a:t>
            </a:r>
            <a:endParaRPr lang="en-US" dirty="0">
              <a:solidFill>
                <a:srgbClr val="002060"/>
              </a:solidFill>
            </a:endParaRPr>
          </a:p>
        </p:txBody>
      </p:sp>
      <p:pic>
        <p:nvPicPr>
          <p:cNvPr id="33" name="Picture 32">
            <a:extLst>
              <a:ext uri="{FF2B5EF4-FFF2-40B4-BE49-F238E27FC236}">
                <a16:creationId xmlns:a16="http://schemas.microsoft.com/office/drawing/2014/main" id="{B03F54CB-F844-9864-58BB-6FE9615D4965}"/>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2757078">
            <a:off x="4036174" y="4168847"/>
            <a:ext cx="1827983" cy="1521345"/>
          </a:xfrm>
          <a:prstGeom prst="rect">
            <a:avLst/>
          </a:prstGeom>
          <a:ln>
            <a:noFill/>
          </a:ln>
          <a:effectLst>
            <a:outerShdw blurRad="292100" dist="139700" dir="2700000" algn="tl" rotWithShape="0">
              <a:srgbClr val="333333">
                <a:alpha val="65000"/>
              </a:srgbClr>
            </a:outerShdw>
          </a:effectLst>
        </p:spPr>
      </p:pic>
      <p:pic>
        <p:nvPicPr>
          <p:cNvPr id="35" name="Picture 34">
            <a:extLst>
              <a:ext uri="{FF2B5EF4-FFF2-40B4-BE49-F238E27FC236}">
                <a16:creationId xmlns:a16="http://schemas.microsoft.com/office/drawing/2014/main" id="{331F8779-8CA5-E6DB-DFD2-CDBF55850DC1}"/>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4181831" y="2089007"/>
            <a:ext cx="1846775" cy="141749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1947268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Top Corners Rounded 7">
            <a:extLst>
              <a:ext uri="{FF2B5EF4-FFF2-40B4-BE49-F238E27FC236}">
                <a16:creationId xmlns:a16="http://schemas.microsoft.com/office/drawing/2014/main" id="{42FE99AF-3F74-93DE-E3F5-F433CA5E00C9}"/>
              </a:ext>
            </a:extLst>
          </p:cNvPr>
          <p:cNvSpPr/>
          <p:nvPr/>
        </p:nvSpPr>
        <p:spPr>
          <a:xfrm>
            <a:off x="256032" y="1123406"/>
            <a:ext cx="8570976" cy="548465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238E0031-C301-9EF1-C9F4-552A980DC0B7}"/>
              </a:ext>
            </a:extLst>
          </p:cNvPr>
          <p:cNvSpPr txBox="1"/>
          <p:nvPr/>
        </p:nvSpPr>
        <p:spPr>
          <a:xfrm>
            <a:off x="453090" y="80803"/>
            <a:ext cx="7993233" cy="984885"/>
          </a:xfrm>
          <a:prstGeom prst="rect">
            <a:avLst/>
          </a:prstGeom>
          <a:noFill/>
        </p:spPr>
        <p:txBody>
          <a:bodyPr wrap="square" rtlCol="0">
            <a:spAutoFit/>
          </a:bodyPr>
          <a:lstStyle/>
          <a:p>
            <a:pPr algn="just"/>
            <a:r>
              <a:rPr lang="en-US" sz="1400" b="1" dirty="0"/>
              <a:t>FIȘĂ DE LUCRU – </a:t>
            </a:r>
            <a:r>
              <a:rPr lang="en-US" sz="1400" dirty="0" err="1"/>
              <a:t>Cunoașterea</a:t>
            </a:r>
            <a:r>
              <a:rPr lang="en-US" sz="1400" dirty="0"/>
              <a:t> </a:t>
            </a:r>
            <a:r>
              <a:rPr lang="en-US" sz="1400" dirty="0" err="1"/>
              <a:t>și</a:t>
            </a:r>
            <a:r>
              <a:rPr lang="en-US" sz="1400" dirty="0"/>
              <a:t> </a:t>
            </a:r>
            <a:r>
              <a:rPr lang="ro-RO" sz="1400" dirty="0"/>
              <a:t>igiena corpului uman</a:t>
            </a:r>
            <a:endParaRPr lang="en-US" sz="1400" dirty="0"/>
          </a:p>
          <a:p>
            <a:pPr algn="just"/>
            <a:r>
              <a:rPr lang="en-US" sz="1400" b="1" dirty="0"/>
              <a:t>NUME:…………………………………………………………………………</a:t>
            </a:r>
          </a:p>
          <a:p>
            <a:pPr algn="just"/>
            <a:r>
              <a:rPr lang="en-US" sz="1400" b="1" dirty="0"/>
              <a:t>DATA……………………………………………………………………………</a:t>
            </a:r>
          </a:p>
          <a:p>
            <a:pPr algn="just"/>
            <a:r>
              <a:rPr lang="en-US" sz="1600" dirty="0" err="1"/>
              <a:t>Notează</a:t>
            </a:r>
            <a:r>
              <a:rPr lang="en-US" sz="1600" dirty="0"/>
              <a:t> </a:t>
            </a:r>
            <a:r>
              <a:rPr lang="en-US" sz="1600" dirty="0" err="1"/>
              <a:t>în</a:t>
            </a:r>
            <a:r>
              <a:rPr lang="en-US" sz="1600" dirty="0"/>
              <a:t> </a:t>
            </a:r>
            <a:r>
              <a:rPr lang="en-US" sz="1600" dirty="0" err="1"/>
              <a:t>căsuțe</a:t>
            </a:r>
            <a:r>
              <a:rPr lang="en-US" sz="1600" dirty="0"/>
              <a:t> care </a:t>
            </a:r>
            <a:r>
              <a:rPr lang="en-US" sz="1600" dirty="0" err="1"/>
              <a:t>dintre</a:t>
            </a:r>
            <a:r>
              <a:rPr lang="en-US" sz="1600" dirty="0"/>
              <a:t> </a:t>
            </a:r>
            <a:r>
              <a:rPr lang="en-US" sz="1600" dirty="0" err="1"/>
              <a:t>următoarele</a:t>
            </a:r>
            <a:r>
              <a:rPr lang="en-US" sz="1600" dirty="0"/>
              <a:t> </a:t>
            </a:r>
            <a:r>
              <a:rPr lang="en-US" sz="1600" dirty="0" err="1"/>
              <a:t>afirmații</a:t>
            </a:r>
            <a:r>
              <a:rPr lang="en-US" sz="1600" dirty="0"/>
              <a:t> </a:t>
            </a:r>
            <a:r>
              <a:rPr lang="en-US" sz="1600" dirty="0" err="1"/>
              <a:t>sunt</a:t>
            </a:r>
            <a:r>
              <a:rPr lang="en-US" sz="1600" dirty="0"/>
              <a:t> </a:t>
            </a:r>
            <a:r>
              <a:rPr lang="en-US" sz="1600" dirty="0" err="1"/>
              <a:t>adevărate</a:t>
            </a:r>
            <a:r>
              <a:rPr lang="en-US" sz="1600" dirty="0"/>
              <a:t> (A) </a:t>
            </a:r>
            <a:r>
              <a:rPr lang="en-US" sz="1600" dirty="0" err="1"/>
              <a:t>și</a:t>
            </a:r>
            <a:r>
              <a:rPr lang="en-US" sz="1600" dirty="0"/>
              <a:t> care </a:t>
            </a:r>
            <a:r>
              <a:rPr lang="en-US" sz="1600" dirty="0" err="1"/>
              <a:t>sunt</a:t>
            </a:r>
            <a:r>
              <a:rPr lang="en-US" sz="1600" dirty="0"/>
              <a:t> false (F).</a:t>
            </a:r>
          </a:p>
        </p:txBody>
      </p:sp>
      <p:sp>
        <p:nvSpPr>
          <p:cNvPr id="27" name="TextBox 26">
            <a:extLst>
              <a:ext uri="{FF2B5EF4-FFF2-40B4-BE49-F238E27FC236}">
                <a16:creationId xmlns:a16="http://schemas.microsoft.com/office/drawing/2014/main" id="{A96637F6-1E4C-7260-1EF2-EE2F99EAEF11}"/>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sp>
        <p:nvSpPr>
          <p:cNvPr id="28" name="TextBox 27">
            <a:extLst>
              <a:ext uri="{FF2B5EF4-FFF2-40B4-BE49-F238E27FC236}">
                <a16:creationId xmlns:a16="http://schemas.microsoft.com/office/drawing/2014/main" id="{307C88DE-C009-30A9-B29F-8146A5BE1067}"/>
              </a:ext>
            </a:extLst>
          </p:cNvPr>
          <p:cNvSpPr txBox="1"/>
          <p:nvPr/>
        </p:nvSpPr>
        <p:spPr>
          <a:xfrm>
            <a:off x="453090" y="1340503"/>
            <a:ext cx="5856507"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Cu ajutorul limbii putem înghiți mâncarea.</a:t>
            </a:r>
            <a:endParaRPr lang="en-US" sz="2400" dirty="0"/>
          </a:p>
        </p:txBody>
      </p:sp>
      <p:sp>
        <p:nvSpPr>
          <p:cNvPr id="30" name="TextBox 29">
            <a:extLst>
              <a:ext uri="{FF2B5EF4-FFF2-40B4-BE49-F238E27FC236}">
                <a16:creationId xmlns:a16="http://schemas.microsoft.com/office/drawing/2014/main" id="{6F08AF1C-BAC8-5D7D-5E3D-F7B7168F2742}"/>
              </a:ext>
            </a:extLst>
          </p:cNvPr>
          <p:cNvSpPr txBox="1"/>
          <p:nvPr/>
        </p:nvSpPr>
        <p:spPr>
          <a:xfrm>
            <a:off x="468889" y="1920901"/>
            <a:ext cx="7165288"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Cu ajutorul buzelor putem pronunța anumite sunete.</a:t>
            </a:r>
            <a:endParaRPr lang="en-US" sz="2400" dirty="0"/>
          </a:p>
        </p:txBody>
      </p:sp>
      <p:sp>
        <p:nvSpPr>
          <p:cNvPr id="32" name="TextBox 31">
            <a:extLst>
              <a:ext uri="{FF2B5EF4-FFF2-40B4-BE49-F238E27FC236}">
                <a16:creationId xmlns:a16="http://schemas.microsoft.com/office/drawing/2014/main" id="{F486C888-9801-F5C0-1AB4-A4E998EC7951}"/>
              </a:ext>
            </a:extLst>
          </p:cNvPr>
          <p:cNvSpPr txBox="1"/>
          <p:nvPr/>
        </p:nvSpPr>
        <p:spPr>
          <a:xfrm>
            <a:off x="468889" y="2597659"/>
            <a:ext cx="5703869"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Dulciurile mențin dinții sănătoși.</a:t>
            </a:r>
            <a:endParaRPr lang="en-US" sz="2400" dirty="0"/>
          </a:p>
        </p:txBody>
      </p:sp>
      <p:sp>
        <p:nvSpPr>
          <p:cNvPr id="35" name="TextBox 34">
            <a:extLst>
              <a:ext uri="{FF2B5EF4-FFF2-40B4-BE49-F238E27FC236}">
                <a16:creationId xmlns:a16="http://schemas.microsoft.com/office/drawing/2014/main" id="{BB264B7E-7A2C-64C3-7C76-5B341E617D0D}"/>
              </a:ext>
            </a:extLst>
          </p:cNvPr>
          <p:cNvSpPr txBox="1"/>
          <p:nvPr/>
        </p:nvSpPr>
        <p:spPr>
          <a:xfrm>
            <a:off x="456855" y="3327376"/>
            <a:ext cx="6672993"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Ne folosim de măsele ca să mestecăm mâncarea.</a:t>
            </a:r>
            <a:endParaRPr lang="en-US" sz="2400" dirty="0"/>
          </a:p>
        </p:txBody>
      </p:sp>
      <p:sp>
        <p:nvSpPr>
          <p:cNvPr id="36" name="TextBox 35">
            <a:extLst>
              <a:ext uri="{FF2B5EF4-FFF2-40B4-BE49-F238E27FC236}">
                <a16:creationId xmlns:a16="http://schemas.microsoft.com/office/drawing/2014/main" id="{5AB60104-7849-FCB0-532E-EE3D42655032}"/>
              </a:ext>
            </a:extLst>
          </p:cNvPr>
          <p:cNvSpPr txBox="1"/>
          <p:nvPr/>
        </p:nvSpPr>
        <p:spPr>
          <a:xfrm>
            <a:off x="480800" y="3934550"/>
            <a:ext cx="6931371" cy="830997"/>
          </a:xfrm>
          <a:prstGeom prst="rect">
            <a:avLst/>
          </a:prstGeom>
          <a:noFill/>
        </p:spPr>
        <p:txBody>
          <a:bodyPr wrap="square" rtlCol="0">
            <a:spAutoFit/>
          </a:bodyPr>
          <a:lstStyle/>
          <a:p>
            <a:pPr marL="342900" indent="-342900">
              <a:buFont typeface="Arial" panose="020B0604020202020204" pitchFamily="34" charset="0"/>
              <a:buChar char="•"/>
            </a:pPr>
            <a:r>
              <a:rPr lang="ro-RO" sz="2400" dirty="0"/>
              <a:t>Cu ajutorul papilelor gustative putem simți mirosul mâncării.</a:t>
            </a:r>
            <a:endParaRPr lang="en-US" sz="2400" dirty="0"/>
          </a:p>
        </p:txBody>
      </p:sp>
      <p:sp>
        <p:nvSpPr>
          <p:cNvPr id="39" name="TextBox 38">
            <a:extLst>
              <a:ext uri="{FF2B5EF4-FFF2-40B4-BE49-F238E27FC236}">
                <a16:creationId xmlns:a16="http://schemas.microsoft.com/office/drawing/2014/main" id="{8E6F9DF8-6ABE-7D51-2723-6CC2DE1396CA}"/>
              </a:ext>
            </a:extLst>
          </p:cNvPr>
          <p:cNvSpPr txBox="1"/>
          <p:nvPr/>
        </p:nvSpPr>
        <p:spPr>
          <a:xfrm>
            <a:off x="468889" y="4770282"/>
            <a:ext cx="6515771"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Limba este un mușchi.</a:t>
            </a:r>
            <a:endParaRPr lang="en-US" sz="2400" dirty="0"/>
          </a:p>
        </p:txBody>
      </p:sp>
      <p:sp>
        <p:nvSpPr>
          <p:cNvPr id="40" name="TextBox 39">
            <a:extLst>
              <a:ext uri="{FF2B5EF4-FFF2-40B4-BE49-F238E27FC236}">
                <a16:creationId xmlns:a16="http://schemas.microsoft.com/office/drawing/2014/main" id="{F665A9CB-6BB2-792D-4AE8-E189A4AD91B0}"/>
              </a:ext>
            </a:extLst>
          </p:cNvPr>
          <p:cNvSpPr txBox="1"/>
          <p:nvPr/>
        </p:nvSpPr>
        <p:spPr>
          <a:xfrm>
            <a:off x="514054" y="5457869"/>
            <a:ext cx="6470606" cy="461665"/>
          </a:xfrm>
          <a:prstGeom prst="rect">
            <a:avLst/>
          </a:prstGeom>
          <a:noFill/>
        </p:spPr>
        <p:txBody>
          <a:bodyPr wrap="square" rtlCol="0">
            <a:spAutoFit/>
          </a:bodyPr>
          <a:lstStyle/>
          <a:p>
            <a:pPr marL="342900" indent="-342900">
              <a:buFont typeface="Arial" panose="020B0604020202020204" pitchFamily="34" charset="0"/>
              <a:buChar char="•"/>
            </a:pPr>
            <a:r>
              <a:rPr lang="ro-RO" sz="2400" dirty="0"/>
              <a:t>Trebuie să ne spălăm zilnic pe dinți.</a:t>
            </a:r>
            <a:endParaRPr lang="en-US" sz="2400" dirty="0"/>
          </a:p>
        </p:txBody>
      </p:sp>
      <p:grpSp>
        <p:nvGrpSpPr>
          <p:cNvPr id="2" name="Group 1">
            <a:extLst>
              <a:ext uri="{FF2B5EF4-FFF2-40B4-BE49-F238E27FC236}">
                <a16:creationId xmlns:a16="http://schemas.microsoft.com/office/drawing/2014/main" id="{C53AA31C-8CB8-12E6-86EE-675DD33CA7E0}"/>
              </a:ext>
            </a:extLst>
          </p:cNvPr>
          <p:cNvGrpSpPr/>
          <p:nvPr/>
        </p:nvGrpSpPr>
        <p:grpSpPr>
          <a:xfrm>
            <a:off x="7634177" y="1244593"/>
            <a:ext cx="718511" cy="4822194"/>
            <a:chOff x="7352269" y="1233961"/>
            <a:chExt cx="718511" cy="4822194"/>
          </a:xfrm>
        </p:grpSpPr>
        <p:sp>
          <p:nvSpPr>
            <p:cNvPr id="29" name="Rectangle: Rounded Corners 28">
              <a:extLst>
                <a:ext uri="{FF2B5EF4-FFF2-40B4-BE49-F238E27FC236}">
                  <a16:creationId xmlns:a16="http://schemas.microsoft.com/office/drawing/2014/main" id="{9F3DD437-24F2-4BF4-D7A6-3F46A2F6C9EB}"/>
                </a:ext>
              </a:extLst>
            </p:cNvPr>
            <p:cNvSpPr/>
            <p:nvPr/>
          </p:nvSpPr>
          <p:spPr>
            <a:xfrm>
              <a:off x="7352269" y="1233961"/>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Rounded Corners 30">
              <a:extLst>
                <a:ext uri="{FF2B5EF4-FFF2-40B4-BE49-F238E27FC236}">
                  <a16:creationId xmlns:a16="http://schemas.microsoft.com/office/drawing/2014/main" id="{204465A3-EC0E-874F-1897-9C29B934A2CF}"/>
                </a:ext>
              </a:extLst>
            </p:cNvPr>
            <p:cNvSpPr/>
            <p:nvPr/>
          </p:nvSpPr>
          <p:spPr>
            <a:xfrm>
              <a:off x="7352270" y="1926119"/>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Rounded Corners 32">
              <a:extLst>
                <a:ext uri="{FF2B5EF4-FFF2-40B4-BE49-F238E27FC236}">
                  <a16:creationId xmlns:a16="http://schemas.microsoft.com/office/drawing/2014/main" id="{2778C53E-C0F4-EB0A-D5AD-FB8B8670942D}"/>
                </a:ext>
              </a:extLst>
            </p:cNvPr>
            <p:cNvSpPr/>
            <p:nvPr/>
          </p:nvSpPr>
          <p:spPr>
            <a:xfrm>
              <a:off x="7352698" y="2587027"/>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Rounded Corners 33">
              <a:extLst>
                <a:ext uri="{FF2B5EF4-FFF2-40B4-BE49-F238E27FC236}">
                  <a16:creationId xmlns:a16="http://schemas.microsoft.com/office/drawing/2014/main" id="{D3F86435-6ABA-4FEF-28C7-67FE9F91F886}"/>
                </a:ext>
              </a:extLst>
            </p:cNvPr>
            <p:cNvSpPr/>
            <p:nvPr/>
          </p:nvSpPr>
          <p:spPr>
            <a:xfrm>
              <a:off x="7352698" y="3265789"/>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Rounded Corners 36">
              <a:extLst>
                <a:ext uri="{FF2B5EF4-FFF2-40B4-BE49-F238E27FC236}">
                  <a16:creationId xmlns:a16="http://schemas.microsoft.com/office/drawing/2014/main" id="{D8B87C58-2D57-4649-1C74-0F879F73EB9A}"/>
                </a:ext>
              </a:extLst>
            </p:cNvPr>
            <p:cNvSpPr/>
            <p:nvPr/>
          </p:nvSpPr>
          <p:spPr>
            <a:xfrm>
              <a:off x="7364231" y="3991186"/>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Rectangle: Rounded Corners 37">
              <a:extLst>
                <a:ext uri="{FF2B5EF4-FFF2-40B4-BE49-F238E27FC236}">
                  <a16:creationId xmlns:a16="http://schemas.microsoft.com/office/drawing/2014/main" id="{F9E9278D-5DB7-324A-D869-D23CE9462BE5}"/>
                </a:ext>
              </a:extLst>
            </p:cNvPr>
            <p:cNvSpPr/>
            <p:nvPr/>
          </p:nvSpPr>
          <p:spPr>
            <a:xfrm>
              <a:off x="7364230" y="4738227"/>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Rectangle: Rounded Corners 40">
              <a:extLst>
                <a:ext uri="{FF2B5EF4-FFF2-40B4-BE49-F238E27FC236}">
                  <a16:creationId xmlns:a16="http://schemas.microsoft.com/office/drawing/2014/main" id="{A5EB3A34-127D-6E31-E1A8-6BF5D306C4EA}"/>
                </a:ext>
              </a:extLst>
            </p:cNvPr>
            <p:cNvSpPr/>
            <p:nvPr/>
          </p:nvSpPr>
          <p:spPr>
            <a:xfrm>
              <a:off x="7352269" y="5525603"/>
              <a:ext cx="706549" cy="530552"/>
            </a:xfrm>
            <a:prstGeom prst="roundRect">
              <a:avLst>
                <a:gd name="adj" fmla="val 0"/>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26581288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C6D3BD62-22A2-8124-F5C0-AF3B76FB8A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0316" y="272953"/>
            <a:ext cx="2987659" cy="3077240"/>
          </a:xfrm>
          <a:prstGeom prst="rect">
            <a:avLst/>
          </a:prstGeom>
        </p:spPr>
      </p:pic>
      <p:sp>
        <p:nvSpPr>
          <p:cNvPr id="34" name="Rectangle 33">
            <a:extLst>
              <a:ext uri="{FF2B5EF4-FFF2-40B4-BE49-F238E27FC236}">
                <a16:creationId xmlns:a16="http://schemas.microsoft.com/office/drawing/2014/main" id="{D4EFAAE9-A2DB-848E-E182-E13AB23FDC4A}"/>
              </a:ext>
            </a:extLst>
          </p:cNvPr>
          <p:cNvSpPr/>
          <p:nvPr/>
        </p:nvSpPr>
        <p:spPr>
          <a:xfrm>
            <a:off x="3331334" y="2752136"/>
            <a:ext cx="2552053"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PUTEM GUSTA?</a:t>
            </a:r>
            <a:endParaRPr lang="en-US" sz="2400" b="1" dirty="0">
              <a:solidFill>
                <a:schemeClr val="tx1"/>
              </a:solidFill>
            </a:endParaRPr>
          </a:p>
        </p:txBody>
      </p:sp>
      <p:pic>
        <p:nvPicPr>
          <p:cNvPr id="22" name="Picture 21">
            <a:extLst>
              <a:ext uri="{FF2B5EF4-FFF2-40B4-BE49-F238E27FC236}">
                <a16:creationId xmlns:a16="http://schemas.microsoft.com/office/drawing/2014/main" id="{34511AA7-C9F1-62A9-B20F-27D6CAF886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0317" y="3507807"/>
            <a:ext cx="2987659" cy="3077240"/>
          </a:xfrm>
          <a:prstGeom prst="rect">
            <a:avLst/>
          </a:prstGeom>
        </p:spPr>
      </p:pic>
      <p:sp>
        <p:nvSpPr>
          <p:cNvPr id="24" name="Rectangle 23">
            <a:extLst>
              <a:ext uri="{FF2B5EF4-FFF2-40B4-BE49-F238E27FC236}">
                <a16:creationId xmlns:a16="http://schemas.microsoft.com/office/drawing/2014/main" id="{F45365EC-3298-D651-C3DC-8CAFB01F6FF6}"/>
              </a:ext>
            </a:extLst>
          </p:cNvPr>
          <p:cNvSpPr/>
          <p:nvPr/>
        </p:nvSpPr>
        <p:spPr>
          <a:xfrm>
            <a:off x="3041103" y="5905109"/>
            <a:ext cx="3109837"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a:t>
            </a:r>
            <a:r>
              <a:rPr lang="en-US" sz="2400" b="1" dirty="0">
                <a:solidFill>
                  <a:schemeClr val="tx1"/>
                </a:solidFill>
              </a:rPr>
              <a:t>NU </a:t>
            </a:r>
            <a:r>
              <a:rPr lang="ro-RO" sz="2400" b="1" dirty="0">
                <a:solidFill>
                  <a:schemeClr val="tx1"/>
                </a:solidFill>
              </a:rPr>
              <a:t>PUTEM GUSTA?</a:t>
            </a:r>
            <a:endParaRPr lang="en-US" sz="2400" b="1" dirty="0">
              <a:solidFill>
                <a:schemeClr val="tx1"/>
              </a:solidFill>
            </a:endParaRPr>
          </a:p>
        </p:txBody>
      </p:sp>
      <p:pic>
        <p:nvPicPr>
          <p:cNvPr id="51" name="Picture 50">
            <a:extLst>
              <a:ext uri="{FF2B5EF4-FFF2-40B4-BE49-F238E27FC236}">
                <a16:creationId xmlns:a16="http://schemas.microsoft.com/office/drawing/2014/main" id="{DB0D0DB6-393C-93E9-31DF-89701DD458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5920" y="272953"/>
            <a:ext cx="2987659" cy="3077240"/>
          </a:xfrm>
          <a:prstGeom prst="rect">
            <a:avLst/>
          </a:prstGeom>
        </p:spPr>
      </p:pic>
      <p:sp>
        <p:nvSpPr>
          <p:cNvPr id="53" name="Rectangle 52">
            <a:extLst>
              <a:ext uri="{FF2B5EF4-FFF2-40B4-BE49-F238E27FC236}">
                <a16:creationId xmlns:a16="http://schemas.microsoft.com/office/drawing/2014/main" id="{03708146-F229-67C0-E8AB-5B3DC2A647C4}"/>
              </a:ext>
            </a:extLst>
          </p:cNvPr>
          <p:cNvSpPr/>
          <p:nvPr/>
        </p:nvSpPr>
        <p:spPr>
          <a:xfrm>
            <a:off x="6253974" y="2752136"/>
            <a:ext cx="2603605"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PUTEM GUSTA?</a:t>
            </a:r>
            <a:endParaRPr lang="en-US" sz="2400" b="1" dirty="0">
              <a:solidFill>
                <a:schemeClr val="tx1"/>
              </a:solidFill>
            </a:endParaRPr>
          </a:p>
        </p:txBody>
      </p:sp>
      <p:pic>
        <p:nvPicPr>
          <p:cNvPr id="43" name="Picture 42">
            <a:extLst>
              <a:ext uri="{FF2B5EF4-FFF2-40B4-BE49-F238E27FC236}">
                <a16:creationId xmlns:a16="http://schemas.microsoft.com/office/drawing/2014/main" id="{C3B098D9-E5A6-B42A-4A63-FCCE5AE487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5921" y="3507807"/>
            <a:ext cx="2987659" cy="3077240"/>
          </a:xfrm>
          <a:prstGeom prst="rect">
            <a:avLst/>
          </a:prstGeom>
        </p:spPr>
      </p:pic>
      <p:sp>
        <p:nvSpPr>
          <p:cNvPr id="45" name="Rectangle 44">
            <a:extLst>
              <a:ext uri="{FF2B5EF4-FFF2-40B4-BE49-F238E27FC236}">
                <a16:creationId xmlns:a16="http://schemas.microsoft.com/office/drawing/2014/main" id="{9E7B96D4-DC84-EC3C-EC69-C967D4D09671}"/>
              </a:ext>
            </a:extLst>
          </p:cNvPr>
          <p:cNvSpPr/>
          <p:nvPr/>
        </p:nvSpPr>
        <p:spPr>
          <a:xfrm>
            <a:off x="6052011" y="5896774"/>
            <a:ext cx="303327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a:t>
            </a:r>
            <a:r>
              <a:rPr lang="en-US" sz="2400" b="1" dirty="0">
                <a:solidFill>
                  <a:schemeClr val="tx1"/>
                </a:solidFill>
              </a:rPr>
              <a:t>NU </a:t>
            </a:r>
            <a:r>
              <a:rPr lang="ro-RO" sz="2400" b="1" dirty="0">
                <a:solidFill>
                  <a:schemeClr val="tx1"/>
                </a:solidFill>
              </a:rPr>
              <a:t>PUTEM GUSTA?</a:t>
            </a:r>
            <a:endParaRPr lang="en-US" sz="2400" b="1" dirty="0">
              <a:solidFill>
                <a:schemeClr val="tx1"/>
              </a:solidFill>
            </a:endParaRPr>
          </a:p>
        </p:txBody>
      </p:sp>
      <p:sp>
        <p:nvSpPr>
          <p:cNvPr id="60" name="TextBox 59">
            <a:extLst>
              <a:ext uri="{FF2B5EF4-FFF2-40B4-BE49-F238E27FC236}">
                <a16:creationId xmlns:a16="http://schemas.microsoft.com/office/drawing/2014/main" id="{6A2751EE-CF2E-4644-8A3D-9049E6C802B2}"/>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61" name="Picture 60">
            <a:extLst>
              <a:ext uri="{FF2B5EF4-FFF2-40B4-BE49-F238E27FC236}">
                <a16:creationId xmlns:a16="http://schemas.microsoft.com/office/drawing/2014/main" id="{E61A11B1-50F2-6B55-6828-FDC92817FF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sp>
        <p:nvSpPr>
          <p:cNvPr id="65" name="TextBox 64">
            <a:extLst>
              <a:ext uri="{FF2B5EF4-FFF2-40B4-BE49-F238E27FC236}">
                <a16:creationId xmlns:a16="http://schemas.microsoft.com/office/drawing/2014/main" id="{87363809-9A0E-8319-1E65-00E041389312}"/>
              </a:ext>
            </a:extLst>
          </p:cNvPr>
          <p:cNvSpPr txBox="1"/>
          <p:nvPr/>
        </p:nvSpPr>
        <p:spPr>
          <a:xfrm>
            <a:off x="312350" y="9273"/>
            <a:ext cx="3695365" cy="307777"/>
          </a:xfrm>
          <a:prstGeom prst="rect">
            <a:avLst/>
          </a:prstGeom>
          <a:noFill/>
        </p:spPr>
        <p:txBody>
          <a:bodyPr wrap="square">
            <a:spAutoFit/>
          </a:bodyPr>
          <a:lstStyle/>
          <a:p>
            <a:r>
              <a:rPr lang="ro-RO" sz="1400" i="1" dirty="0">
                <a:solidFill>
                  <a:srgbClr val="FF0000"/>
                </a:solidFill>
              </a:rPr>
              <a:t>Multiplicați pagina de câte ori este nevoie.</a:t>
            </a:r>
            <a:r>
              <a:rPr lang="en-US" sz="1400" dirty="0">
                <a:solidFill>
                  <a:srgbClr val="FF0000"/>
                </a:solidFill>
              </a:rPr>
              <a:t> </a:t>
            </a:r>
          </a:p>
        </p:txBody>
      </p:sp>
      <p:grpSp>
        <p:nvGrpSpPr>
          <p:cNvPr id="74" name="Group 73">
            <a:extLst>
              <a:ext uri="{FF2B5EF4-FFF2-40B4-BE49-F238E27FC236}">
                <a16:creationId xmlns:a16="http://schemas.microsoft.com/office/drawing/2014/main" id="{9D906FB7-1739-B039-7637-C35567411D6E}"/>
              </a:ext>
            </a:extLst>
          </p:cNvPr>
          <p:cNvGrpSpPr/>
          <p:nvPr/>
        </p:nvGrpSpPr>
        <p:grpSpPr>
          <a:xfrm>
            <a:off x="100420" y="272953"/>
            <a:ext cx="2987659" cy="3077240"/>
            <a:chOff x="100420" y="272953"/>
            <a:chExt cx="2987659" cy="3077240"/>
          </a:xfrm>
        </p:grpSpPr>
        <p:pic>
          <p:nvPicPr>
            <p:cNvPr id="3" name="Picture 2">
              <a:extLst>
                <a:ext uri="{FF2B5EF4-FFF2-40B4-BE49-F238E27FC236}">
                  <a16:creationId xmlns:a16="http://schemas.microsoft.com/office/drawing/2014/main" id="{7CB3DE74-9A74-45AE-850E-C79D400716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20" y="272953"/>
              <a:ext cx="2987659" cy="3077240"/>
            </a:xfrm>
            <a:prstGeom prst="rect">
              <a:avLst/>
            </a:prstGeom>
          </p:spPr>
        </p:pic>
        <p:sp>
          <p:nvSpPr>
            <p:cNvPr id="29" name="Rectangle 28">
              <a:extLst>
                <a:ext uri="{FF2B5EF4-FFF2-40B4-BE49-F238E27FC236}">
                  <a16:creationId xmlns:a16="http://schemas.microsoft.com/office/drawing/2014/main" id="{A6ACDB3D-4552-571A-CE23-6E36497F49AF}"/>
                </a:ext>
              </a:extLst>
            </p:cNvPr>
            <p:cNvSpPr/>
            <p:nvPr/>
          </p:nvSpPr>
          <p:spPr>
            <a:xfrm>
              <a:off x="292169" y="2744272"/>
              <a:ext cx="262587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PUTEM GUSTA?</a:t>
              </a:r>
              <a:endParaRPr lang="en-US" sz="2400" b="1" dirty="0">
                <a:solidFill>
                  <a:schemeClr val="tx1"/>
                </a:solidFill>
              </a:endParaRPr>
            </a:p>
          </p:txBody>
        </p:sp>
        <p:pic>
          <p:nvPicPr>
            <p:cNvPr id="18" name="Picture 17">
              <a:extLst>
                <a:ext uri="{FF2B5EF4-FFF2-40B4-BE49-F238E27FC236}">
                  <a16:creationId xmlns:a16="http://schemas.microsoft.com/office/drawing/2014/main" id="{A1E30149-A4B0-22CF-39A4-82879E2444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2169" y="941789"/>
              <a:ext cx="2059280" cy="1644869"/>
            </a:xfrm>
            <a:prstGeom prst="rect">
              <a:avLst/>
            </a:prstGeom>
          </p:spPr>
        </p:pic>
      </p:grpSp>
      <p:pic>
        <p:nvPicPr>
          <p:cNvPr id="59" name="Picture 58">
            <a:extLst>
              <a:ext uri="{FF2B5EF4-FFF2-40B4-BE49-F238E27FC236}">
                <a16:creationId xmlns:a16="http://schemas.microsoft.com/office/drawing/2014/main" id="{F5868942-36B8-4885-14D5-C48BBF9C17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0612" y="941787"/>
            <a:ext cx="2059280" cy="1644869"/>
          </a:xfrm>
          <a:prstGeom prst="rect">
            <a:avLst/>
          </a:prstGeom>
        </p:spPr>
      </p:pic>
      <p:pic>
        <p:nvPicPr>
          <p:cNvPr id="67" name="Picture 66">
            <a:extLst>
              <a:ext uri="{FF2B5EF4-FFF2-40B4-BE49-F238E27FC236}">
                <a16:creationId xmlns:a16="http://schemas.microsoft.com/office/drawing/2014/main" id="{1A655D2C-9B11-6459-CC70-7B191F6DCD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1276" y="941787"/>
            <a:ext cx="2059280" cy="1644869"/>
          </a:xfrm>
          <a:prstGeom prst="rect">
            <a:avLst/>
          </a:prstGeom>
        </p:spPr>
      </p:pic>
      <p:pic>
        <p:nvPicPr>
          <p:cNvPr id="69" name="Picture 68">
            <a:extLst>
              <a:ext uri="{FF2B5EF4-FFF2-40B4-BE49-F238E27FC236}">
                <a16:creationId xmlns:a16="http://schemas.microsoft.com/office/drawing/2014/main" id="{1373BCD2-EBCC-76C9-9FE1-70951FB30B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0612" y="4154749"/>
            <a:ext cx="2059280" cy="1644869"/>
          </a:xfrm>
          <a:prstGeom prst="rect">
            <a:avLst/>
          </a:prstGeom>
        </p:spPr>
      </p:pic>
      <p:pic>
        <p:nvPicPr>
          <p:cNvPr id="70" name="Picture 69">
            <a:extLst>
              <a:ext uri="{FF2B5EF4-FFF2-40B4-BE49-F238E27FC236}">
                <a16:creationId xmlns:a16="http://schemas.microsoft.com/office/drawing/2014/main" id="{0C15CA5E-1083-3A09-2A0E-B2A5AF5029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1276" y="4154749"/>
            <a:ext cx="2059280" cy="1644869"/>
          </a:xfrm>
          <a:prstGeom prst="rect">
            <a:avLst/>
          </a:prstGeom>
        </p:spPr>
      </p:pic>
      <p:grpSp>
        <p:nvGrpSpPr>
          <p:cNvPr id="76" name="Group 75">
            <a:extLst>
              <a:ext uri="{FF2B5EF4-FFF2-40B4-BE49-F238E27FC236}">
                <a16:creationId xmlns:a16="http://schemas.microsoft.com/office/drawing/2014/main" id="{E8F4F712-FB33-59BE-9ED4-BA59BA0C05D0}"/>
              </a:ext>
            </a:extLst>
          </p:cNvPr>
          <p:cNvGrpSpPr/>
          <p:nvPr/>
        </p:nvGrpSpPr>
        <p:grpSpPr>
          <a:xfrm>
            <a:off x="-299981" y="3309377"/>
            <a:ext cx="3425181" cy="3329275"/>
            <a:chOff x="-299981" y="3309377"/>
            <a:chExt cx="3425181" cy="3329275"/>
          </a:xfrm>
        </p:grpSpPr>
        <p:grpSp>
          <p:nvGrpSpPr>
            <p:cNvPr id="2" name="Group 1">
              <a:extLst>
                <a:ext uri="{FF2B5EF4-FFF2-40B4-BE49-F238E27FC236}">
                  <a16:creationId xmlns:a16="http://schemas.microsoft.com/office/drawing/2014/main" id="{4B79E952-7B98-001F-C881-8F69DEFD7736}"/>
                </a:ext>
              </a:extLst>
            </p:cNvPr>
            <p:cNvGrpSpPr/>
            <p:nvPr/>
          </p:nvGrpSpPr>
          <p:grpSpPr>
            <a:xfrm>
              <a:off x="69093" y="3507807"/>
              <a:ext cx="3018987" cy="3077240"/>
              <a:chOff x="635101" y="207417"/>
              <a:chExt cx="3018987" cy="3077240"/>
            </a:xfrm>
          </p:grpSpPr>
          <p:pic>
            <p:nvPicPr>
              <p:cNvPr id="4" name="Picture 3">
                <a:extLst>
                  <a:ext uri="{FF2B5EF4-FFF2-40B4-BE49-F238E27FC236}">
                    <a16:creationId xmlns:a16="http://schemas.microsoft.com/office/drawing/2014/main" id="{9D15C3DA-765C-39B4-5FD8-6C9A3293AF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6429" y="207417"/>
                <a:ext cx="2987659" cy="3077240"/>
              </a:xfrm>
              <a:prstGeom prst="rect">
                <a:avLst/>
              </a:prstGeom>
            </p:spPr>
          </p:pic>
          <p:sp>
            <p:nvSpPr>
              <p:cNvPr id="6" name="Rectangle 5">
                <a:extLst>
                  <a:ext uri="{FF2B5EF4-FFF2-40B4-BE49-F238E27FC236}">
                    <a16:creationId xmlns:a16="http://schemas.microsoft.com/office/drawing/2014/main" id="{CE3F61EC-93DF-CF5A-AACE-E27C8E737D47}"/>
                  </a:ext>
                </a:extLst>
              </p:cNvPr>
              <p:cNvSpPr/>
              <p:nvPr/>
            </p:nvSpPr>
            <p:spPr>
              <a:xfrm>
                <a:off x="635101" y="2626582"/>
                <a:ext cx="3015077"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CE NU PUTEM GUSTA?</a:t>
                </a:r>
                <a:endParaRPr lang="en-US" sz="2400" b="1" dirty="0">
                  <a:solidFill>
                    <a:schemeClr val="tx1"/>
                  </a:solidFill>
                </a:endParaRPr>
              </a:p>
            </p:txBody>
          </p:sp>
        </p:grpSp>
        <p:pic>
          <p:nvPicPr>
            <p:cNvPr id="68" name="Picture 67">
              <a:extLst>
                <a:ext uri="{FF2B5EF4-FFF2-40B4-BE49-F238E27FC236}">
                  <a16:creationId xmlns:a16="http://schemas.microsoft.com/office/drawing/2014/main" id="{40756047-D4EB-3F79-E052-98341F9BF7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2169" y="4154751"/>
              <a:ext cx="2059280" cy="1644869"/>
            </a:xfrm>
            <a:prstGeom prst="rect">
              <a:avLst/>
            </a:prstGeom>
          </p:spPr>
        </p:pic>
        <p:sp>
          <p:nvSpPr>
            <p:cNvPr id="71" name="Plus Sign 70">
              <a:extLst>
                <a:ext uri="{FF2B5EF4-FFF2-40B4-BE49-F238E27FC236}">
                  <a16:creationId xmlns:a16="http://schemas.microsoft.com/office/drawing/2014/main" id="{13C00D83-FDE1-0323-5A4D-28F8CB2DD901}"/>
                </a:ext>
              </a:extLst>
            </p:cNvPr>
            <p:cNvSpPr/>
            <p:nvPr/>
          </p:nvSpPr>
          <p:spPr>
            <a:xfrm rot="18947802">
              <a:off x="-299981" y="3309377"/>
              <a:ext cx="3425181" cy="3329275"/>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2" name="Plus Sign 71">
            <a:extLst>
              <a:ext uri="{FF2B5EF4-FFF2-40B4-BE49-F238E27FC236}">
                <a16:creationId xmlns:a16="http://schemas.microsoft.com/office/drawing/2014/main" id="{163EED23-5B9B-B4B4-11FA-3BAAD4984F9F}"/>
              </a:ext>
            </a:extLst>
          </p:cNvPr>
          <p:cNvSpPr/>
          <p:nvPr/>
        </p:nvSpPr>
        <p:spPr>
          <a:xfrm rot="18947802">
            <a:off x="2577662" y="3336450"/>
            <a:ext cx="3425181" cy="3329275"/>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Plus Sign 72">
            <a:extLst>
              <a:ext uri="{FF2B5EF4-FFF2-40B4-BE49-F238E27FC236}">
                <a16:creationId xmlns:a16="http://schemas.microsoft.com/office/drawing/2014/main" id="{584B832D-C48A-C7E7-4EF7-8DD3EA7EBCE9}"/>
              </a:ext>
            </a:extLst>
          </p:cNvPr>
          <p:cNvSpPr/>
          <p:nvPr/>
        </p:nvSpPr>
        <p:spPr>
          <a:xfrm rot="18947802">
            <a:off x="5694830" y="3292986"/>
            <a:ext cx="3425181" cy="3329275"/>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805539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70916A9-B749-BA9C-4C48-7C7B4FFC7A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169128"/>
            <a:ext cx="3848333" cy="3077241"/>
          </a:xfrm>
          <a:prstGeom prst="rect">
            <a:avLst/>
          </a:prstGeom>
        </p:spPr>
      </p:pic>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sp>
        <p:nvSpPr>
          <p:cNvPr id="30" name="Rectangle 29">
            <a:extLst>
              <a:ext uri="{FF2B5EF4-FFF2-40B4-BE49-F238E27FC236}">
                <a16:creationId xmlns:a16="http://schemas.microsoft.com/office/drawing/2014/main" id="{213B65D3-775C-BB4B-DE97-FAC2DE14E70D}"/>
              </a:ext>
            </a:extLst>
          </p:cNvPr>
          <p:cNvSpPr/>
          <p:nvPr/>
        </p:nvSpPr>
        <p:spPr>
          <a:xfrm>
            <a:off x="5401212" y="2693608"/>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MĂRUL</a:t>
            </a:r>
            <a:endParaRPr lang="en-US" sz="2400" b="1" dirty="0">
              <a:solidFill>
                <a:schemeClr val="tx1"/>
              </a:solidFill>
            </a:endParaRPr>
          </a:p>
        </p:txBody>
      </p:sp>
      <p:sp>
        <p:nvSpPr>
          <p:cNvPr id="31" name="Rectangle 30">
            <a:extLst>
              <a:ext uri="{FF2B5EF4-FFF2-40B4-BE49-F238E27FC236}">
                <a16:creationId xmlns:a16="http://schemas.microsoft.com/office/drawing/2014/main" id="{137C288D-CB39-9233-8393-AFAC6ABEAB04}"/>
              </a:ext>
            </a:extLst>
          </p:cNvPr>
          <p:cNvSpPr/>
          <p:nvPr/>
        </p:nvSpPr>
        <p:spPr>
          <a:xfrm>
            <a:off x="1330055" y="6034358"/>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CIREȘELE</a:t>
            </a:r>
            <a:endParaRPr lang="en-US" sz="2400" b="1" dirty="0">
              <a:solidFill>
                <a:schemeClr val="tx1"/>
              </a:solidFill>
            </a:endParaRPr>
          </a:p>
        </p:txBody>
      </p:sp>
      <p:sp>
        <p:nvSpPr>
          <p:cNvPr id="32" name="Rectangle 31">
            <a:extLst>
              <a:ext uri="{FF2B5EF4-FFF2-40B4-BE49-F238E27FC236}">
                <a16:creationId xmlns:a16="http://schemas.microsoft.com/office/drawing/2014/main" id="{24F4DA03-1201-E107-3A70-F81BBD4E21B5}"/>
              </a:ext>
            </a:extLst>
          </p:cNvPr>
          <p:cNvSpPr/>
          <p:nvPr/>
        </p:nvSpPr>
        <p:spPr>
          <a:xfrm>
            <a:off x="5343638" y="5950719"/>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GUTUILE</a:t>
            </a:r>
            <a:endParaRPr lang="en-US" sz="2400" b="1" dirty="0">
              <a:solidFill>
                <a:schemeClr val="tx1"/>
              </a:solidFill>
            </a:endParaRPr>
          </a:p>
        </p:txBody>
      </p:sp>
      <p:pic>
        <p:nvPicPr>
          <p:cNvPr id="35" name="Picture 34">
            <a:extLst>
              <a:ext uri="{FF2B5EF4-FFF2-40B4-BE49-F238E27FC236}">
                <a16:creationId xmlns:a16="http://schemas.microsoft.com/office/drawing/2014/main" id="{7DEF80E5-5B88-DF5E-007C-81FC5D7C6F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222288"/>
            <a:ext cx="3848333" cy="3077241"/>
          </a:xfrm>
          <a:prstGeom prst="rect">
            <a:avLst/>
          </a:prstGeom>
        </p:spPr>
      </p:pic>
      <p:sp>
        <p:nvSpPr>
          <p:cNvPr id="38" name="Rectangle 37">
            <a:extLst>
              <a:ext uri="{FF2B5EF4-FFF2-40B4-BE49-F238E27FC236}">
                <a16:creationId xmlns:a16="http://schemas.microsoft.com/office/drawing/2014/main" id="{EAD65FE0-DD2A-CEEA-9B8E-75B7C1C0CB97}"/>
              </a:ext>
            </a:extLst>
          </p:cNvPr>
          <p:cNvSpPr/>
          <p:nvPr/>
        </p:nvSpPr>
        <p:spPr>
          <a:xfrm>
            <a:off x="1242658" y="2659457"/>
            <a:ext cx="2323032"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LĂMÂIA</a:t>
            </a:r>
            <a:endParaRPr lang="en-US" sz="2400" b="1" dirty="0">
              <a:solidFill>
                <a:schemeClr val="tx1"/>
              </a:solidFill>
            </a:endParaRPr>
          </a:p>
        </p:txBody>
      </p:sp>
      <p:pic>
        <p:nvPicPr>
          <p:cNvPr id="40" name="Picture 39">
            <a:extLst>
              <a:ext uri="{FF2B5EF4-FFF2-40B4-BE49-F238E27FC236}">
                <a16:creationId xmlns:a16="http://schemas.microsoft.com/office/drawing/2014/main" id="{B668316E-0A6A-AA8F-80A7-5F5B258B66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107" name="Picture 106">
            <a:extLst>
              <a:ext uri="{FF2B5EF4-FFF2-40B4-BE49-F238E27FC236}">
                <a16:creationId xmlns:a16="http://schemas.microsoft.com/office/drawing/2014/main" id="{4413E2A6-5E12-4D2F-9431-7E7B7D3BC2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33594">
            <a:off x="1449334" y="3774296"/>
            <a:ext cx="2330013" cy="2106826"/>
          </a:xfrm>
          <a:prstGeom prst="rect">
            <a:avLst/>
          </a:prstGeom>
        </p:spPr>
      </p:pic>
      <p:grpSp>
        <p:nvGrpSpPr>
          <p:cNvPr id="99" name="Group 98">
            <a:extLst>
              <a:ext uri="{FF2B5EF4-FFF2-40B4-BE49-F238E27FC236}">
                <a16:creationId xmlns:a16="http://schemas.microsoft.com/office/drawing/2014/main" id="{8D421239-65FA-C5DD-DBCE-B0C8B1E0BD03}"/>
              </a:ext>
            </a:extLst>
          </p:cNvPr>
          <p:cNvGrpSpPr/>
          <p:nvPr/>
        </p:nvGrpSpPr>
        <p:grpSpPr>
          <a:xfrm>
            <a:off x="1242658" y="786006"/>
            <a:ext cx="2323031" cy="1715502"/>
            <a:chOff x="5481923" y="1722440"/>
            <a:chExt cx="1318924" cy="997045"/>
          </a:xfrm>
        </p:grpSpPr>
        <p:pic>
          <p:nvPicPr>
            <p:cNvPr id="100" name="Picture 99">
              <a:extLst>
                <a:ext uri="{FF2B5EF4-FFF2-40B4-BE49-F238E27FC236}">
                  <a16:creationId xmlns:a16="http://schemas.microsoft.com/office/drawing/2014/main" id="{D9487385-8B3C-60F8-B7F0-27C5EE8627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81923" y="1722440"/>
              <a:ext cx="1318924" cy="830998"/>
            </a:xfrm>
            <a:prstGeom prst="rect">
              <a:avLst/>
            </a:prstGeom>
          </p:spPr>
        </p:pic>
        <p:pic>
          <p:nvPicPr>
            <p:cNvPr id="101" name="Picture 100">
              <a:extLst>
                <a:ext uri="{FF2B5EF4-FFF2-40B4-BE49-F238E27FC236}">
                  <a16:creationId xmlns:a16="http://schemas.microsoft.com/office/drawing/2014/main" id="{337B5D73-5665-51CF-A7E7-A23AD24329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52101" y="2147776"/>
              <a:ext cx="1042576" cy="571709"/>
            </a:xfrm>
            <a:prstGeom prst="rect">
              <a:avLst/>
            </a:prstGeom>
          </p:spPr>
        </p:pic>
      </p:grpSp>
      <p:pic>
        <p:nvPicPr>
          <p:cNvPr id="102" name="Picture 101">
            <a:extLst>
              <a:ext uri="{FF2B5EF4-FFF2-40B4-BE49-F238E27FC236}">
                <a16:creationId xmlns:a16="http://schemas.microsoft.com/office/drawing/2014/main" id="{CDDDC409-B428-FEEA-C5E3-70870935BD9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89591" y="3931837"/>
            <a:ext cx="2831126" cy="1942663"/>
          </a:xfrm>
          <a:prstGeom prst="rect">
            <a:avLst/>
          </a:prstGeom>
        </p:spPr>
      </p:pic>
      <p:pic>
        <p:nvPicPr>
          <p:cNvPr id="3" name="Picture 2">
            <a:extLst>
              <a:ext uri="{FF2B5EF4-FFF2-40B4-BE49-F238E27FC236}">
                <a16:creationId xmlns:a16="http://schemas.microsoft.com/office/drawing/2014/main" id="{0F74ECD2-DEA6-4C64-85CF-0860CBBFFDF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51039" y="301360"/>
            <a:ext cx="1774436" cy="2432249"/>
          </a:xfrm>
          <a:prstGeom prst="rect">
            <a:avLst/>
          </a:prstGeom>
        </p:spPr>
      </p:pic>
    </p:spTree>
    <p:extLst>
      <p:ext uri="{BB962C8B-B14F-4D97-AF65-F5344CB8AC3E}">
        <p14:creationId xmlns:p14="http://schemas.microsoft.com/office/powerpoint/2010/main" val="3168992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078" y="280623"/>
            <a:ext cx="3848333" cy="3077241"/>
          </a:xfrm>
          <a:prstGeom prst="rect">
            <a:avLst/>
          </a:prstGeom>
        </p:spPr>
      </p:pic>
      <p:sp>
        <p:nvSpPr>
          <p:cNvPr id="31" name="Rectangle 30">
            <a:extLst>
              <a:ext uri="{FF2B5EF4-FFF2-40B4-BE49-F238E27FC236}">
                <a16:creationId xmlns:a16="http://schemas.microsoft.com/office/drawing/2014/main" id="{F2245553-AC65-57F5-D770-CBCA07250E08}"/>
              </a:ext>
            </a:extLst>
          </p:cNvPr>
          <p:cNvSpPr/>
          <p:nvPr/>
        </p:nvSpPr>
        <p:spPr>
          <a:xfrm>
            <a:off x="1432734" y="2758804"/>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PLĂCINTA CU MERE</a:t>
            </a:r>
            <a:endParaRPr lang="en-US" sz="2400" b="1" dirty="0">
              <a:solidFill>
                <a:schemeClr val="tx1"/>
              </a:solidFill>
            </a:endParaRPr>
          </a:p>
        </p:txBody>
      </p:sp>
      <p:sp>
        <p:nvSpPr>
          <p:cNvPr id="33" name="Rectangle 32">
            <a:extLst>
              <a:ext uri="{FF2B5EF4-FFF2-40B4-BE49-F238E27FC236}">
                <a16:creationId xmlns:a16="http://schemas.microsoft.com/office/drawing/2014/main" id="{70BF7020-B3E1-02D8-547F-51B598C584C2}"/>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COZONACUL</a:t>
            </a:r>
            <a:endParaRPr lang="en-US" sz="2400" b="1" dirty="0">
              <a:solidFill>
                <a:schemeClr val="tx1"/>
              </a:solidFill>
            </a:endParaRPr>
          </a:p>
        </p:txBody>
      </p:sp>
      <p:sp>
        <p:nvSpPr>
          <p:cNvPr id="34" name="Rectangle 33">
            <a:extLst>
              <a:ext uri="{FF2B5EF4-FFF2-40B4-BE49-F238E27FC236}">
                <a16:creationId xmlns:a16="http://schemas.microsoft.com/office/drawing/2014/main" id="{14F934DB-C235-2348-DE4F-1C40FBE26760}"/>
              </a:ext>
            </a:extLst>
          </p:cNvPr>
          <p:cNvSpPr/>
          <p:nvPr/>
        </p:nvSpPr>
        <p:spPr>
          <a:xfrm>
            <a:off x="5616584" y="6003340"/>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CIOCOLATA</a:t>
            </a:r>
            <a:endParaRPr lang="en-US" sz="2400" b="1" dirty="0">
              <a:solidFill>
                <a:schemeClr val="tx1"/>
              </a:solidFill>
            </a:endParaRPr>
          </a:p>
        </p:txBody>
      </p:sp>
      <p:sp>
        <p:nvSpPr>
          <p:cNvPr id="35" name="TextBox 34">
            <a:extLst>
              <a:ext uri="{FF2B5EF4-FFF2-40B4-BE49-F238E27FC236}">
                <a16:creationId xmlns:a16="http://schemas.microsoft.com/office/drawing/2014/main" id="{66758C61-D176-BE8E-E2BE-5B6644A2EE91}"/>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115" name="Picture 114">
            <a:extLst>
              <a:ext uri="{FF2B5EF4-FFF2-40B4-BE49-F238E27FC236}">
                <a16:creationId xmlns:a16="http://schemas.microsoft.com/office/drawing/2014/main" id="{0F4A88F1-8969-8CB1-88D6-00A880F805B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1117" y="3914934"/>
            <a:ext cx="1887784" cy="2302863"/>
          </a:xfrm>
          <a:prstGeom prst="rect">
            <a:avLst/>
          </a:prstGeom>
        </p:spPr>
      </p:pic>
      <p:grpSp>
        <p:nvGrpSpPr>
          <p:cNvPr id="4" name="Group 3">
            <a:extLst>
              <a:ext uri="{FF2B5EF4-FFF2-40B4-BE49-F238E27FC236}">
                <a16:creationId xmlns:a16="http://schemas.microsoft.com/office/drawing/2014/main" id="{33628E61-1B74-41D4-2A3D-DD9C1945078A}"/>
              </a:ext>
            </a:extLst>
          </p:cNvPr>
          <p:cNvGrpSpPr/>
          <p:nvPr/>
        </p:nvGrpSpPr>
        <p:grpSpPr>
          <a:xfrm>
            <a:off x="4505429" y="209487"/>
            <a:ext cx="4184925" cy="3148415"/>
            <a:chOff x="4505429" y="209487"/>
            <a:chExt cx="4184925" cy="3148415"/>
          </a:xfrm>
        </p:grpSpPr>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5429" y="209487"/>
              <a:ext cx="3848333" cy="3077241"/>
            </a:xfrm>
            <a:prstGeom prst="rect">
              <a:avLst/>
            </a:prstGeom>
          </p:spPr>
        </p:pic>
        <p:sp>
          <p:nvSpPr>
            <p:cNvPr id="32" name="Rectangle 31">
              <a:extLst>
                <a:ext uri="{FF2B5EF4-FFF2-40B4-BE49-F238E27FC236}">
                  <a16:creationId xmlns:a16="http://schemas.microsoft.com/office/drawing/2014/main" id="{91D7D7EE-FB37-366F-7E79-D98A313DB81A}"/>
                </a:ext>
              </a:extLst>
            </p:cNvPr>
            <p:cNvSpPr/>
            <p:nvPr/>
          </p:nvSpPr>
          <p:spPr>
            <a:xfrm>
              <a:off x="5013266" y="2751981"/>
              <a:ext cx="367708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 TORTUL</a:t>
              </a:r>
              <a:endParaRPr lang="en-US" sz="2400" b="1" dirty="0">
                <a:solidFill>
                  <a:schemeClr val="tx1"/>
                </a:solidFill>
              </a:endParaRPr>
            </a:p>
          </p:txBody>
        </p:sp>
        <p:pic>
          <p:nvPicPr>
            <p:cNvPr id="116" name="Picture 115">
              <a:extLst>
                <a:ext uri="{FF2B5EF4-FFF2-40B4-BE49-F238E27FC236}">
                  <a16:creationId xmlns:a16="http://schemas.microsoft.com/office/drawing/2014/main" id="{6E7F8B8E-CB8F-6E39-C9E9-EFCAC1CDF42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53776" y="411425"/>
              <a:ext cx="2096037" cy="2261877"/>
            </a:xfrm>
            <a:prstGeom prst="rect">
              <a:avLst/>
            </a:prstGeom>
          </p:spPr>
        </p:pic>
      </p:grpSp>
      <p:pic>
        <p:nvPicPr>
          <p:cNvPr id="119" name="Picture 6" descr="C:\Users\Anca\Desktop\Picture1.png">
            <a:extLst>
              <a:ext uri="{FF2B5EF4-FFF2-40B4-BE49-F238E27FC236}">
                <a16:creationId xmlns:a16="http://schemas.microsoft.com/office/drawing/2014/main" id="{F401191F-C579-FE28-C291-EE3AAAE66CD8}"/>
              </a:ext>
            </a:extLst>
          </p:cNvPr>
          <p:cNvPicPr>
            <a:picLocks noChangeAspect="1" noChangeArrowheads="1"/>
          </p:cNvPicPr>
          <p:nvPr/>
        </p:nvPicPr>
        <p:blipFill>
          <a:blip r:embed="rId6" cstate="print"/>
          <a:srcRect/>
          <a:stretch>
            <a:fillRect/>
          </a:stretch>
        </p:blipFill>
        <p:spPr bwMode="auto">
          <a:xfrm rot="18369149">
            <a:off x="5826308" y="4323401"/>
            <a:ext cx="2317729" cy="1097177"/>
          </a:xfrm>
          <a:prstGeom prst="rect">
            <a:avLst/>
          </a:prstGeom>
          <a:noFill/>
        </p:spPr>
      </p:pic>
      <p:pic>
        <p:nvPicPr>
          <p:cNvPr id="93" name="Picture 92">
            <a:extLst>
              <a:ext uri="{FF2B5EF4-FFF2-40B4-BE49-F238E27FC236}">
                <a16:creationId xmlns:a16="http://schemas.microsoft.com/office/drawing/2014/main" id="{AB9EC6C3-5AC0-0F33-C78B-202637495C2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61442" y="837693"/>
            <a:ext cx="2726205" cy="1806845"/>
          </a:xfrm>
          <a:prstGeom prst="rect">
            <a:avLst/>
          </a:prstGeom>
        </p:spPr>
      </p:pic>
      <p:pic>
        <p:nvPicPr>
          <p:cNvPr id="7" name="Picture 6">
            <a:extLst>
              <a:ext uri="{FF2B5EF4-FFF2-40B4-BE49-F238E27FC236}">
                <a16:creationId xmlns:a16="http://schemas.microsoft.com/office/drawing/2014/main" id="{D434D5D1-8221-E2B1-5289-426510228FF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spTree>
    <p:extLst>
      <p:ext uri="{BB962C8B-B14F-4D97-AF65-F5344CB8AC3E}">
        <p14:creationId xmlns:p14="http://schemas.microsoft.com/office/powerpoint/2010/main" val="35734749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sp>
        <p:nvSpPr>
          <p:cNvPr id="34" name="Rectangle 33">
            <a:extLst>
              <a:ext uri="{FF2B5EF4-FFF2-40B4-BE49-F238E27FC236}">
                <a16:creationId xmlns:a16="http://schemas.microsoft.com/office/drawing/2014/main" id="{68CB3BC4-E2A9-021C-1AF6-8091F7DB3880}"/>
              </a:ext>
            </a:extLst>
          </p:cNvPr>
          <p:cNvSpPr/>
          <p:nvPr/>
        </p:nvSpPr>
        <p:spPr>
          <a:xfrm>
            <a:off x="1457567" y="2710260"/>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FRIPTURA</a:t>
            </a:r>
            <a:endParaRPr lang="en-US" sz="2400" b="1" dirty="0">
              <a:solidFill>
                <a:schemeClr val="tx1"/>
              </a:solidFill>
            </a:endParaRPr>
          </a:p>
        </p:txBody>
      </p:sp>
      <p:sp>
        <p:nvSpPr>
          <p:cNvPr id="35" name="Rectangle 34">
            <a:extLst>
              <a:ext uri="{FF2B5EF4-FFF2-40B4-BE49-F238E27FC236}">
                <a16:creationId xmlns:a16="http://schemas.microsoft.com/office/drawing/2014/main" id="{95B18F46-6A8F-F44D-4805-A2AF79E20418}"/>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JAMBONUL</a:t>
            </a:r>
            <a:endParaRPr lang="en-US" sz="2400" b="1" dirty="0">
              <a:solidFill>
                <a:schemeClr val="tx1"/>
              </a:solidFill>
            </a:endParaRPr>
          </a:p>
        </p:txBody>
      </p:sp>
      <p:sp>
        <p:nvSpPr>
          <p:cNvPr id="36" name="Rectangle 35">
            <a:extLst>
              <a:ext uri="{FF2B5EF4-FFF2-40B4-BE49-F238E27FC236}">
                <a16:creationId xmlns:a16="http://schemas.microsoft.com/office/drawing/2014/main" id="{32821170-D3E1-1014-4585-D472B222456E}"/>
              </a:ext>
            </a:extLst>
          </p:cNvPr>
          <p:cNvSpPr/>
          <p:nvPr/>
        </p:nvSpPr>
        <p:spPr>
          <a:xfrm>
            <a:off x="5417574" y="2710260"/>
            <a:ext cx="2898385"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COPANUL DE PASĂRE</a:t>
            </a:r>
            <a:endParaRPr lang="en-US" sz="2400" b="1" dirty="0">
              <a:solidFill>
                <a:schemeClr val="tx1"/>
              </a:solidFill>
            </a:endParaRPr>
          </a:p>
        </p:txBody>
      </p:sp>
      <p:sp>
        <p:nvSpPr>
          <p:cNvPr id="37" name="Rectangle 36">
            <a:extLst>
              <a:ext uri="{FF2B5EF4-FFF2-40B4-BE49-F238E27FC236}">
                <a16:creationId xmlns:a16="http://schemas.microsoft.com/office/drawing/2014/main" id="{FABD1A42-38D4-D464-F43E-0C629C28B75A}"/>
              </a:ext>
            </a:extLst>
          </p:cNvPr>
          <p:cNvSpPr/>
          <p:nvPr/>
        </p:nvSpPr>
        <p:spPr>
          <a:xfrm>
            <a:off x="5690093" y="605771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SALAMUL</a:t>
            </a:r>
            <a:endParaRPr lang="en-US" sz="2400" b="1" dirty="0">
              <a:solidFill>
                <a:schemeClr val="tx1"/>
              </a:solidFill>
            </a:endParaRPr>
          </a:p>
        </p:txBody>
      </p:sp>
      <p:sp>
        <p:nvSpPr>
          <p:cNvPr id="38" name="TextBox 37">
            <a:extLst>
              <a:ext uri="{FF2B5EF4-FFF2-40B4-BE49-F238E27FC236}">
                <a16:creationId xmlns:a16="http://schemas.microsoft.com/office/drawing/2014/main" id="{E9F685F2-AC12-D5E6-B339-567102068C7C}"/>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39" name="Picture 38">
            <a:extLst>
              <a:ext uri="{FF2B5EF4-FFF2-40B4-BE49-F238E27FC236}">
                <a16:creationId xmlns:a16="http://schemas.microsoft.com/office/drawing/2014/main" id="{CBB9CADF-4FF6-3D2D-C4A1-4922CA5376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109" name="Picture 108">
            <a:extLst>
              <a:ext uri="{FF2B5EF4-FFF2-40B4-BE49-F238E27FC236}">
                <a16:creationId xmlns:a16="http://schemas.microsoft.com/office/drawing/2014/main" id="{8D93913B-3841-B6C4-9E67-EA2F1F07CC0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45411" y="3964306"/>
            <a:ext cx="2203918" cy="2093410"/>
          </a:xfrm>
          <a:prstGeom prst="rect">
            <a:avLst/>
          </a:prstGeom>
        </p:spPr>
      </p:pic>
      <p:grpSp>
        <p:nvGrpSpPr>
          <p:cNvPr id="121" name="Group 120">
            <a:extLst>
              <a:ext uri="{FF2B5EF4-FFF2-40B4-BE49-F238E27FC236}">
                <a16:creationId xmlns:a16="http://schemas.microsoft.com/office/drawing/2014/main" id="{225DAA52-5AC5-D2AC-8F76-C663FD42CFF7}"/>
              </a:ext>
            </a:extLst>
          </p:cNvPr>
          <p:cNvGrpSpPr/>
          <p:nvPr/>
        </p:nvGrpSpPr>
        <p:grpSpPr>
          <a:xfrm>
            <a:off x="1467284" y="1150161"/>
            <a:ext cx="2682400" cy="1445833"/>
            <a:chOff x="1662616" y="5112102"/>
            <a:chExt cx="1808833" cy="1061012"/>
          </a:xfrm>
        </p:grpSpPr>
        <p:grpSp>
          <p:nvGrpSpPr>
            <p:cNvPr id="122" name="Group 121">
              <a:extLst>
                <a:ext uri="{FF2B5EF4-FFF2-40B4-BE49-F238E27FC236}">
                  <a16:creationId xmlns:a16="http://schemas.microsoft.com/office/drawing/2014/main" id="{C65992B8-8D45-DE74-EA73-031469378343}"/>
                </a:ext>
              </a:extLst>
            </p:cNvPr>
            <p:cNvGrpSpPr/>
            <p:nvPr/>
          </p:nvGrpSpPr>
          <p:grpSpPr>
            <a:xfrm>
              <a:off x="1662616" y="5712532"/>
              <a:ext cx="1808833" cy="460582"/>
              <a:chOff x="1662616" y="5712532"/>
              <a:chExt cx="1808833" cy="460582"/>
            </a:xfrm>
          </p:grpSpPr>
          <p:pic>
            <p:nvPicPr>
              <p:cNvPr id="127" name="Picture 126">
                <a:extLst>
                  <a:ext uri="{FF2B5EF4-FFF2-40B4-BE49-F238E27FC236}">
                    <a16:creationId xmlns:a16="http://schemas.microsoft.com/office/drawing/2014/main" id="{2390BDB4-5737-2854-00D5-25B8B04234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62616" y="5783022"/>
                <a:ext cx="1808833" cy="390092"/>
              </a:xfrm>
              <a:prstGeom prst="rect">
                <a:avLst/>
              </a:prstGeom>
            </p:spPr>
          </p:pic>
          <p:pic>
            <p:nvPicPr>
              <p:cNvPr id="128" name="Picture 127">
                <a:extLst>
                  <a:ext uri="{FF2B5EF4-FFF2-40B4-BE49-F238E27FC236}">
                    <a16:creationId xmlns:a16="http://schemas.microsoft.com/office/drawing/2014/main" id="{E7D8B0F0-EC0F-B024-3731-44347AA6A31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50034" y="5712532"/>
                <a:ext cx="1174066" cy="430615"/>
              </a:xfrm>
              <a:prstGeom prst="rect">
                <a:avLst/>
              </a:prstGeom>
            </p:spPr>
          </p:pic>
        </p:grpSp>
        <p:grpSp>
          <p:nvGrpSpPr>
            <p:cNvPr id="123" name="Group 122">
              <a:extLst>
                <a:ext uri="{FF2B5EF4-FFF2-40B4-BE49-F238E27FC236}">
                  <a16:creationId xmlns:a16="http://schemas.microsoft.com/office/drawing/2014/main" id="{90CA4070-3A46-BE30-C267-3DAFECA80295}"/>
                </a:ext>
              </a:extLst>
            </p:cNvPr>
            <p:cNvGrpSpPr/>
            <p:nvPr/>
          </p:nvGrpSpPr>
          <p:grpSpPr>
            <a:xfrm>
              <a:off x="2331797" y="5112102"/>
              <a:ext cx="428908" cy="577473"/>
              <a:chOff x="7178615" y="1482323"/>
              <a:chExt cx="428908" cy="577473"/>
            </a:xfrm>
          </p:grpSpPr>
          <p:sp>
            <p:nvSpPr>
              <p:cNvPr id="124" name="Wave 123">
                <a:extLst>
                  <a:ext uri="{FF2B5EF4-FFF2-40B4-BE49-F238E27FC236}">
                    <a16:creationId xmlns:a16="http://schemas.microsoft.com/office/drawing/2014/main" id="{8A0E792B-9A16-E98B-2670-029348C5BD2D}"/>
                  </a:ext>
                </a:extLst>
              </p:cNvPr>
              <p:cNvSpPr/>
              <p:nvPr/>
            </p:nvSpPr>
            <p:spPr>
              <a:xfrm rot="5400000">
                <a:off x="6998873" y="183433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Wave 124">
                <a:extLst>
                  <a:ext uri="{FF2B5EF4-FFF2-40B4-BE49-F238E27FC236}">
                    <a16:creationId xmlns:a16="http://schemas.microsoft.com/office/drawing/2014/main" id="{549C806D-74AF-4A24-28D5-3FAF84134F2C}"/>
                  </a:ext>
                </a:extLst>
              </p:cNvPr>
              <p:cNvSpPr/>
              <p:nvPr/>
            </p:nvSpPr>
            <p:spPr>
              <a:xfrm rot="5400000">
                <a:off x="7197305" y="166206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6" name="Wave 125">
                <a:extLst>
                  <a:ext uri="{FF2B5EF4-FFF2-40B4-BE49-F238E27FC236}">
                    <a16:creationId xmlns:a16="http://schemas.microsoft.com/office/drawing/2014/main" id="{DDB7143F-D274-B853-AEC9-1D63930F5505}"/>
                  </a:ext>
                </a:extLst>
              </p:cNvPr>
              <p:cNvSpPr/>
              <p:nvPr/>
            </p:nvSpPr>
            <p:spPr>
              <a:xfrm rot="5400000">
                <a:off x="7382062" y="1806873"/>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pic>
        <p:nvPicPr>
          <p:cNvPr id="94" name="Picture 93">
            <a:extLst>
              <a:ext uri="{FF2B5EF4-FFF2-40B4-BE49-F238E27FC236}">
                <a16:creationId xmlns:a16="http://schemas.microsoft.com/office/drawing/2014/main" id="{CE5DFA9A-A376-89E1-E2F2-A5C6D79EFC1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06458" y="4710301"/>
            <a:ext cx="2805619" cy="1080045"/>
          </a:xfrm>
          <a:prstGeom prst="rect">
            <a:avLst/>
          </a:prstGeom>
        </p:spPr>
      </p:pic>
      <p:pic>
        <p:nvPicPr>
          <p:cNvPr id="103" name="Picture 102">
            <a:extLst>
              <a:ext uri="{FF2B5EF4-FFF2-40B4-BE49-F238E27FC236}">
                <a16:creationId xmlns:a16="http://schemas.microsoft.com/office/drawing/2014/main" id="{CF91DF9B-60EC-1D87-9B62-C989A7278B8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690093" y="1094380"/>
            <a:ext cx="2326989" cy="1544744"/>
          </a:xfrm>
          <a:prstGeom prst="rect">
            <a:avLst/>
          </a:prstGeom>
        </p:spPr>
      </p:pic>
    </p:spTree>
    <p:extLst>
      <p:ext uri="{BB962C8B-B14F-4D97-AF65-F5344CB8AC3E}">
        <p14:creationId xmlns:p14="http://schemas.microsoft.com/office/powerpoint/2010/main" val="9752322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sp>
        <p:nvSpPr>
          <p:cNvPr id="15" name="Rectangle 14">
            <a:extLst>
              <a:ext uri="{FF2B5EF4-FFF2-40B4-BE49-F238E27FC236}">
                <a16:creationId xmlns:a16="http://schemas.microsoft.com/office/drawing/2014/main" id="{0670A4E0-D8F8-BA1E-C6E6-C5EE17257A86}"/>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SUCUL</a:t>
            </a:r>
            <a:endParaRPr lang="en-US" sz="2400" b="1" dirty="0">
              <a:solidFill>
                <a:schemeClr val="tx1"/>
              </a:solidFill>
            </a:endParaRPr>
          </a:p>
        </p:txBody>
      </p:sp>
      <p:sp>
        <p:nvSpPr>
          <p:cNvPr id="16" name="Rectangle 15">
            <a:extLst>
              <a:ext uri="{FF2B5EF4-FFF2-40B4-BE49-F238E27FC236}">
                <a16:creationId xmlns:a16="http://schemas.microsoft.com/office/drawing/2014/main" id="{F753FC42-6117-87CC-FB24-3E333404E9D1}"/>
              </a:ext>
            </a:extLst>
          </p:cNvPr>
          <p:cNvSpPr/>
          <p:nvPr/>
        </p:nvSpPr>
        <p:spPr>
          <a:xfrm>
            <a:off x="1479766" y="2782411"/>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ÎNGHEȚATA</a:t>
            </a:r>
            <a:endParaRPr lang="en-US" sz="2400" b="1" dirty="0">
              <a:solidFill>
                <a:schemeClr val="tx1"/>
              </a:solidFill>
            </a:endParaRPr>
          </a:p>
        </p:txBody>
      </p:sp>
      <p:sp>
        <p:nvSpPr>
          <p:cNvPr id="17" name="Rectangle 16">
            <a:extLst>
              <a:ext uri="{FF2B5EF4-FFF2-40B4-BE49-F238E27FC236}">
                <a16:creationId xmlns:a16="http://schemas.microsoft.com/office/drawing/2014/main" id="{8138E241-3634-7175-76E2-BE16AA3541FA}"/>
              </a:ext>
            </a:extLst>
          </p:cNvPr>
          <p:cNvSpPr/>
          <p:nvPr/>
        </p:nvSpPr>
        <p:spPr>
          <a:xfrm>
            <a:off x="5519269" y="266718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DULCEAȚA</a:t>
            </a:r>
            <a:endParaRPr lang="en-US" sz="2400" b="1" dirty="0">
              <a:solidFill>
                <a:schemeClr val="tx1"/>
              </a:solidFill>
            </a:endParaRPr>
          </a:p>
        </p:txBody>
      </p:sp>
      <p:sp>
        <p:nvSpPr>
          <p:cNvPr id="18" name="Rectangle 17">
            <a:extLst>
              <a:ext uri="{FF2B5EF4-FFF2-40B4-BE49-F238E27FC236}">
                <a16:creationId xmlns:a16="http://schemas.microsoft.com/office/drawing/2014/main" id="{48817148-827C-FDCA-BDE6-A9B920FF9467}"/>
              </a:ext>
            </a:extLst>
          </p:cNvPr>
          <p:cNvSpPr/>
          <p:nvPr/>
        </p:nvSpPr>
        <p:spPr>
          <a:xfrm>
            <a:off x="5659065" y="5928019"/>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COMPOTUL</a:t>
            </a:r>
            <a:endParaRPr lang="en-US" sz="2400" b="1" dirty="0">
              <a:solidFill>
                <a:schemeClr val="tx1"/>
              </a:solidFill>
            </a:endParaRPr>
          </a:p>
        </p:txBody>
      </p:sp>
      <p:sp>
        <p:nvSpPr>
          <p:cNvPr id="19" name="TextBox 18">
            <a:extLst>
              <a:ext uri="{FF2B5EF4-FFF2-40B4-BE49-F238E27FC236}">
                <a16:creationId xmlns:a16="http://schemas.microsoft.com/office/drawing/2014/main" id="{1E1C3303-0E27-DA1E-F82C-4B45B1307A3C}"/>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498A43F0-0B33-4863-8E92-0B2083866B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8" name="Picture 7">
            <a:extLst>
              <a:ext uri="{FF2B5EF4-FFF2-40B4-BE49-F238E27FC236}">
                <a16:creationId xmlns:a16="http://schemas.microsoft.com/office/drawing/2014/main" id="{CDED8384-DDFD-02D2-55D8-B4D1CA0C7C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91636" y="452613"/>
            <a:ext cx="1493523" cy="2415425"/>
          </a:xfrm>
          <a:prstGeom prst="rect">
            <a:avLst/>
          </a:prstGeom>
        </p:spPr>
      </p:pic>
      <p:pic>
        <p:nvPicPr>
          <p:cNvPr id="33" name="Picture 32">
            <a:extLst>
              <a:ext uri="{FF2B5EF4-FFF2-40B4-BE49-F238E27FC236}">
                <a16:creationId xmlns:a16="http://schemas.microsoft.com/office/drawing/2014/main" id="{9AD5EFDD-E939-ABFF-77AA-B357B63B753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03145" y="3680518"/>
            <a:ext cx="1806640" cy="2518218"/>
          </a:xfrm>
          <a:prstGeom prst="rect">
            <a:avLst/>
          </a:prstGeom>
        </p:spPr>
      </p:pic>
      <p:pic>
        <p:nvPicPr>
          <p:cNvPr id="34" name="Picture 12" descr="C:\Users\Anca\Desktop\compot de prune.png">
            <a:extLst>
              <a:ext uri="{FF2B5EF4-FFF2-40B4-BE49-F238E27FC236}">
                <a16:creationId xmlns:a16="http://schemas.microsoft.com/office/drawing/2014/main" id="{0677E4FE-0DA4-72E3-36E2-158A91FF43E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51478" y="3680518"/>
            <a:ext cx="1779260" cy="2244714"/>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5" descr="C:\Users\Anca\Desktop\dulceață de  căpșuni.png">
            <a:extLst>
              <a:ext uri="{FF2B5EF4-FFF2-40B4-BE49-F238E27FC236}">
                <a16:creationId xmlns:a16="http://schemas.microsoft.com/office/drawing/2014/main" id="{07B087FE-F119-42A0-11E0-0EC56BDEFFB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727508" y="751155"/>
            <a:ext cx="2320699" cy="1914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77711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587" y="3586396"/>
            <a:ext cx="3848333" cy="3077241"/>
          </a:xfrm>
          <a:prstGeom prst="rect">
            <a:avLst/>
          </a:prstGeom>
        </p:spPr>
      </p:pic>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sp>
        <p:nvSpPr>
          <p:cNvPr id="15" name="Rectangle 14">
            <a:extLst>
              <a:ext uri="{FF2B5EF4-FFF2-40B4-BE49-F238E27FC236}">
                <a16:creationId xmlns:a16="http://schemas.microsoft.com/office/drawing/2014/main" id="{146267DC-42D6-D43E-2768-61D08E2C5176}"/>
              </a:ext>
            </a:extLst>
          </p:cNvPr>
          <p:cNvSpPr/>
          <p:nvPr/>
        </p:nvSpPr>
        <p:spPr>
          <a:xfrm>
            <a:off x="1507720" y="607980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TELEMEAUA</a:t>
            </a:r>
            <a:endParaRPr lang="en-US" sz="2400" b="1" dirty="0">
              <a:solidFill>
                <a:schemeClr val="tx1"/>
              </a:solidFill>
            </a:endParaRPr>
          </a:p>
        </p:txBody>
      </p:sp>
      <p:sp>
        <p:nvSpPr>
          <p:cNvPr id="16" name="Rectangle 15">
            <a:extLst>
              <a:ext uri="{FF2B5EF4-FFF2-40B4-BE49-F238E27FC236}">
                <a16:creationId xmlns:a16="http://schemas.microsoft.com/office/drawing/2014/main" id="{146267DC-42D6-D43E-2768-61D08E2C5176}"/>
              </a:ext>
            </a:extLst>
          </p:cNvPr>
          <p:cNvSpPr/>
          <p:nvPr/>
        </p:nvSpPr>
        <p:spPr>
          <a:xfrm>
            <a:off x="1489378" y="2751943"/>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LAPTELE</a:t>
            </a:r>
            <a:endParaRPr lang="en-US" sz="2400" b="1" dirty="0">
              <a:solidFill>
                <a:schemeClr val="tx1"/>
              </a:solidFill>
            </a:endParaRPr>
          </a:p>
        </p:txBody>
      </p:sp>
      <p:grpSp>
        <p:nvGrpSpPr>
          <p:cNvPr id="3" name="Group 2">
            <a:extLst>
              <a:ext uri="{FF2B5EF4-FFF2-40B4-BE49-F238E27FC236}">
                <a16:creationId xmlns:a16="http://schemas.microsoft.com/office/drawing/2014/main" id="{A4913988-1FE3-69E4-B87B-EDD15FDE3872}"/>
              </a:ext>
            </a:extLst>
          </p:cNvPr>
          <p:cNvGrpSpPr/>
          <p:nvPr/>
        </p:nvGrpSpPr>
        <p:grpSpPr>
          <a:xfrm>
            <a:off x="4578938" y="3515260"/>
            <a:ext cx="3848333" cy="3133253"/>
            <a:chOff x="4578938" y="3515260"/>
            <a:chExt cx="3848333" cy="3133253"/>
          </a:xfrm>
        </p:grpSpPr>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8938" y="3515260"/>
              <a:ext cx="3848333" cy="3077241"/>
            </a:xfrm>
            <a:prstGeom prst="rect">
              <a:avLst/>
            </a:prstGeom>
          </p:spPr>
        </p:pic>
        <p:sp>
          <p:nvSpPr>
            <p:cNvPr id="17" name="Rectangle 16">
              <a:extLst>
                <a:ext uri="{FF2B5EF4-FFF2-40B4-BE49-F238E27FC236}">
                  <a16:creationId xmlns:a16="http://schemas.microsoft.com/office/drawing/2014/main" id="{E3C47C76-1F64-67B5-5D0A-7014AF912416}"/>
                </a:ext>
              </a:extLst>
            </p:cNvPr>
            <p:cNvSpPr/>
            <p:nvPr/>
          </p:nvSpPr>
          <p:spPr>
            <a:xfrm>
              <a:off x="5616584" y="6042592"/>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CAȘCAVALUL</a:t>
              </a:r>
              <a:endParaRPr lang="en-US" sz="2400" b="1" dirty="0">
                <a:solidFill>
                  <a:schemeClr val="tx1"/>
                </a:solidFill>
              </a:endParaRPr>
            </a:p>
          </p:txBody>
        </p:sp>
      </p:grpSp>
      <p:sp>
        <p:nvSpPr>
          <p:cNvPr id="18" name="Rectangle 17">
            <a:extLst>
              <a:ext uri="{FF2B5EF4-FFF2-40B4-BE49-F238E27FC236}">
                <a16:creationId xmlns:a16="http://schemas.microsoft.com/office/drawing/2014/main" id="{986AF535-A39E-2BF1-F935-DF2D068E95CC}"/>
              </a:ext>
            </a:extLst>
          </p:cNvPr>
          <p:cNvSpPr/>
          <p:nvPr/>
        </p:nvSpPr>
        <p:spPr>
          <a:xfrm>
            <a:off x="5568749" y="2718018"/>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OUĂLE</a:t>
            </a:r>
            <a:endParaRPr lang="en-US" sz="2400" b="1" dirty="0">
              <a:solidFill>
                <a:schemeClr val="tx1"/>
              </a:solidFill>
            </a:endParaRPr>
          </a:p>
        </p:txBody>
      </p:sp>
      <p:sp>
        <p:nvSpPr>
          <p:cNvPr id="19" name="TextBox 18">
            <a:extLst>
              <a:ext uri="{FF2B5EF4-FFF2-40B4-BE49-F238E27FC236}">
                <a16:creationId xmlns:a16="http://schemas.microsoft.com/office/drawing/2014/main" id="{23DE0C24-EA44-AACD-A412-F4AB61CA3B42}"/>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4F98F4A0-1ECE-9F0D-312F-60E2CC8174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7" name="Picture 6">
            <a:extLst>
              <a:ext uri="{FF2B5EF4-FFF2-40B4-BE49-F238E27FC236}">
                <a16:creationId xmlns:a16="http://schemas.microsoft.com/office/drawing/2014/main" id="{B033BDAF-B968-733C-63DF-F14E2817865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71743" y="4516269"/>
            <a:ext cx="2702017" cy="1312915"/>
          </a:xfrm>
          <a:prstGeom prst="rect">
            <a:avLst/>
          </a:prstGeom>
        </p:spPr>
      </p:pic>
      <p:pic>
        <p:nvPicPr>
          <p:cNvPr id="12" name="Picture 11">
            <a:extLst>
              <a:ext uri="{FF2B5EF4-FFF2-40B4-BE49-F238E27FC236}">
                <a16:creationId xmlns:a16="http://schemas.microsoft.com/office/drawing/2014/main" id="{47215082-05CA-8427-0D30-F441642E71D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75264" y="4430881"/>
            <a:ext cx="2382962" cy="1542474"/>
          </a:xfrm>
          <a:prstGeom prst="rect">
            <a:avLst/>
          </a:prstGeom>
        </p:spPr>
      </p:pic>
      <p:pic>
        <p:nvPicPr>
          <p:cNvPr id="20" name="Picture 19">
            <a:extLst>
              <a:ext uri="{FF2B5EF4-FFF2-40B4-BE49-F238E27FC236}">
                <a16:creationId xmlns:a16="http://schemas.microsoft.com/office/drawing/2014/main" id="{9D655823-7B97-78D5-397C-C76B72B961E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62162" y="497472"/>
            <a:ext cx="903586" cy="2325708"/>
          </a:xfrm>
          <a:prstGeom prst="rect">
            <a:avLst/>
          </a:prstGeom>
        </p:spPr>
      </p:pic>
      <p:pic>
        <p:nvPicPr>
          <p:cNvPr id="21" name="Picture 20">
            <a:extLst>
              <a:ext uri="{FF2B5EF4-FFF2-40B4-BE49-F238E27FC236}">
                <a16:creationId xmlns:a16="http://schemas.microsoft.com/office/drawing/2014/main" id="{5CE96DA6-036C-AF14-84EA-A26FDEA278A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566090" y="446150"/>
            <a:ext cx="1557724" cy="2161884"/>
          </a:xfrm>
          <a:prstGeom prst="rect">
            <a:avLst/>
          </a:prstGeom>
        </p:spPr>
      </p:pic>
      <p:pic>
        <p:nvPicPr>
          <p:cNvPr id="14" name="Picture 13">
            <a:extLst>
              <a:ext uri="{FF2B5EF4-FFF2-40B4-BE49-F238E27FC236}">
                <a16:creationId xmlns:a16="http://schemas.microsoft.com/office/drawing/2014/main" id="{7B7F1846-CBC3-74E6-01BC-AF3E2AFA586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891139">
            <a:off x="6422775" y="761607"/>
            <a:ext cx="1600040" cy="2161354"/>
          </a:xfrm>
          <a:prstGeom prst="rect">
            <a:avLst/>
          </a:prstGeom>
        </p:spPr>
      </p:pic>
    </p:spTree>
    <p:extLst>
      <p:ext uri="{BB962C8B-B14F-4D97-AF65-F5344CB8AC3E}">
        <p14:creationId xmlns:p14="http://schemas.microsoft.com/office/powerpoint/2010/main" val="28659556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sp>
        <p:nvSpPr>
          <p:cNvPr id="15" name="Rectangle 14">
            <a:extLst>
              <a:ext uri="{FF2B5EF4-FFF2-40B4-BE49-F238E27FC236}">
                <a16:creationId xmlns:a16="http://schemas.microsoft.com/office/drawing/2014/main" id="{028EFEFD-0CFA-11AE-6836-9200CB8025FF}"/>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CIPSURILE</a:t>
            </a:r>
            <a:endParaRPr lang="en-US" sz="2400" b="1" dirty="0">
              <a:solidFill>
                <a:schemeClr val="tx1"/>
              </a:solidFill>
            </a:endParaRPr>
          </a:p>
        </p:txBody>
      </p:sp>
      <p:sp>
        <p:nvSpPr>
          <p:cNvPr id="16" name="Rectangle 15">
            <a:extLst>
              <a:ext uri="{FF2B5EF4-FFF2-40B4-BE49-F238E27FC236}">
                <a16:creationId xmlns:a16="http://schemas.microsoft.com/office/drawing/2014/main" id="{E3220383-4822-5F38-5E4C-DDB69CD4A34A}"/>
              </a:ext>
            </a:extLst>
          </p:cNvPr>
          <p:cNvSpPr/>
          <p:nvPr/>
        </p:nvSpPr>
        <p:spPr>
          <a:xfrm>
            <a:off x="1489639" y="2812803"/>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LEGUMELE</a:t>
            </a:r>
            <a:endParaRPr lang="en-US" sz="2400" b="1" dirty="0">
              <a:solidFill>
                <a:schemeClr val="tx1"/>
              </a:solidFill>
            </a:endParaRPr>
          </a:p>
        </p:txBody>
      </p:sp>
      <p:sp>
        <p:nvSpPr>
          <p:cNvPr id="17" name="Rectangle 16">
            <a:extLst>
              <a:ext uri="{FF2B5EF4-FFF2-40B4-BE49-F238E27FC236}">
                <a16:creationId xmlns:a16="http://schemas.microsoft.com/office/drawing/2014/main" id="{5653732D-15F0-CD23-2C72-A8147ABC8C81}"/>
              </a:ext>
            </a:extLst>
          </p:cNvPr>
          <p:cNvSpPr/>
          <p:nvPr/>
        </p:nvSpPr>
        <p:spPr>
          <a:xfrm>
            <a:off x="5600055" y="5994609"/>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MAIONEZA</a:t>
            </a:r>
            <a:endParaRPr lang="en-US" sz="2400" b="1" dirty="0">
              <a:solidFill>
                <a:schemeClr val="tx1"/>
              </a:solidFill>
            </a:endParaRPr>
          </a:p>
        </p:txBody>
      </p:sp>
      <p:sp>
        <p:nvSpPr>
          <p:cNvPr id="18" name="Rectangle 17">
            <a:extLst>
              <a:ext uri="{FF2B5EF4-FFF2-40B4-BE49-F238E27FC236}">
                <a16:creationId xmlns:a16="http://schemas.microsoft.com/office/drawing/2014/main" id="{7F6E0AEB-7BDB-3975-C71C-6FEB4DB7C9EF}"/>
              </a:ext>
            </a:extLst>
          </p:cNvPr>
          <p:cNvSpPr/>
          <p:nvPr/>
        </p:nvSpPr>
        <p:spPr>
          <a:xfrm>
            <a:off x="5600055" y="277500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MEDICAMENTELE</a:t>
            </a:r>
            <a:endParaRPr lang="en-US" sz="2400" b="1" dirty="0">
              <a:solidFill>
                <a:schemeClr val="tx1"/>
              </a:solidFill>
            </a:endParaRPr>
          </a:p>
        </p:txBody>
      </p:sp>
      <p:sp>
        <p:nvSpPr>
          <p:cNvPr id="19" name="TextBox 18">
            <a:extLst>
              <a:ext uri="{FF2B5EF4-FFF2-40B4-BE49-F238E27FC236}">
                <a16:creationId xmlns:a16="http://schemas.microsoft.com/office/drawing/2014/main" id="{930D0EF9-5F90-1625-768A-B040002C1529}"/>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FA982C7F-BC34-4668-9F7E-7D829441B9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3" name="Picture 2">
            <a:extLst>
              <a:ext uri="{FF2B5EF4-FFF2-40B4-BE49-F238E27FC236}">
                <a16:creationId xmlns:a16="http://schemas.microsoft.com/office/drawing/2014/main" id="{821FB1A5-77E1-B3E5-13B3-BE25B5E75D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00055" y="724551"/>
            <a:ext cx="2493762" cy="1998847"/>
          </a:xfrm>
          <a:prstGeom prst="rect">
            <a:avLst/>
          </a:prstGeom>
        </p:spPr>
      </p:pic>
      <p:pic>
        <p:nvPicPr>
          <p:cNvPr id="9" name="Picture 8">
            <a:extLst>
              <a:ext uri="{FF2B5EF4-FFF2-40B4-BE49-F238E27FC236}">
                <a16:creationId xmlns:a16="http://schemas.microsoft.com/office/drawing/2014/main" id="{C2B9AFA9-569B-0682-9742-1723C477F9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50469" y="477119"/>
            <a:ext cx="2642630" cy="2335684"/>
          </a:xfrm>
          <a:prstGeom prst="rect">
            <a:avLst/>
          </a:prstGeom>
        </p:spPr>
      </p:pic>
      <p:pic>
        <p:nvPicPr>
          <p:cNvPr id="11" name="Picture 10">
            <a:extLst>
              <a:ext uri="{FF2B5EF4-FFF2-40B4-BE49-F238E27FC236}">
                <a16:creationId xmlns:a16="http://schemas.microsoft.com/office/drawing/2014/main" id="{98755978-2514-B197-433F-F5E7E04A977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99483" y="3603485"/>
            <a:ext cx="2039420" cy="2527862"/>
          </a:xfrm>
          <a:prstGeom prst="rect">
            <a:avLst/>
          </a:prstGeom>
        </p:spPr>
      </p:pic>
      <p:pic>
        <p:nvPicPr>
          <p:cNvPr id="8" name="Picture 7">
            <a:extLst>
              <a:ext uri="{FF2B5EF4-FFF2-40B4-BE49-F238E27FC236}">
                <a16:creationId xmlns:a16="http://schemas.microsoft.com/office/drawing/2014/main" id="{EE5AE3E3-A7A4-B7EE-57E0-A26A1504B22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81999" y="3801792"/>
            <a:ext cx="1173290" cy="2308159"/>
          </a:xfrm>
          <a:prstGeom prst="rect">
            <a:avLst/>
          </a:prstGeom>
        </p:spPr>
      </p:pic>
    </p:spTree>
    <p:extLst>
      <p:ext uri="{BB962C8B-B14F-4D97-AF65-F5344CB8AC3E}">
        <p14:creationId xmlns:p14="http://schemas.microsoft.com/office/powerpoint/2010/main" val="29681940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sp>
        <p:nvSpPr>
          <p:cNvPr id="15" name="Rectangle 14">
            <a:extLst>
              <a:ext uri="{FF2B5EF4-FFF2-40B4-BE49-F238E27FC236}">
                <a16:creationId xmlns:a16="http://schemas.microsoft.com/office/drawing/2014/main" id="{028EFEFD-0CFA-11AE-6836-9200CB8025FF}"/>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PLANTA</a:t>
            </a:r>
            <a:endParaRPr lang="en-US" sz="2400" b="1" dirty="0">
              <a:solidFill>
                <a:schemeClr val="tx1"/>
              </a:solidFill>
            </a:endParaRPr>
          </a:p>
        </p:txBody>
      </p:sp>
      <p:sp>
        <p:nvSpPr>
          <p:cNvPr id="16" name="Rectangle 15">
            <a:extLst>
              <a:ext uri="{FF2B5EF4-FFF2-40B4-BE49-F238E27FC236}">
                <a16:creationId xmlns:a16="http://schemas.microsoft.com/office/drawing/2014/main" id="{E3220383-4822-5F38-5E4C-DDB69CD4A34A}"/>
              </a:ext>
            </a:extLst>
          </p:cNvPr>
          <p:cNvSpPr/>
          <p:nvPr/>
        </p:nvSpPr>
        <p:spPr>
          <a:xfrm>
            <a:off x="1489639" y="2812803"/>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VÂSCUL</a:t>
            </a:r>
            <a:endParaRPr lang="en-US" sz="2400" b="1" dirty="0">
              <a:solidFill>
                <a:schemeClr val="tx1"/>
              </a:solidFill>
            </a:endParaRPr>
          </a:p>
        </p:txBody>
      </p:sp>
      <p:sp>
        <p:nvSpPr>
          <p:cNvPr id="17" name="Rectangle 16">
            <a:extLst>
              <a:ext uri="{FF2B5EF4-FFF2-40B4-BE49-F238E27FC236}">
                <a16:creationId xmlns:a16="http://schemas.microsoft.com/office/drawing/2014/main" id="{5653732D-15F0-CD23-2C72-A8147ABC8C81}"/>
              </a:ext>
            </a:extLst>
          </p:cNvPr>
          <p:cNvSpPr/>
          <p:nvPr/>
        </p:nvSpPr>
        <p:spPr>
          <a:xfrm>
            <a:off x="5600055" y="5994609"/>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FÂNUL</a:t>
            </a:r>
            <a:endParaRPr lang="en-US" sz="2400" b="1" dirty="0">
              <a:solidFill>
                <a:schemeClr val="tx1"/>
              </a:solidFill>
            </a:endParaRPr>
          </a:p>
        </p:txBody>
      </p:sp>
      <p:sp>
        <p:nvSpPr>
          <p:cNvPr id="18" name="Rectangle 17">
            <a:extLst>
              <a:ext uri="{FF2B5EF4-FFF2-40B4-BE49-F238E27FC236}">
                <a16:creationId xmlns:a16="http://schemas.microsoft.com/office/drawing/2014/main" id="{7F6E0AEB-7BDB-3975-C71C-6FEB4DB7C9EF}"/>
              </a:ext>
            </a:extLst>
          </p:cNvPr>
          <p:cNvSpPr/>
          <p:nvPr/>
        </p:nvSpPr>
        <p:spPr>
          <a:xfrm>
            <a:off x="5600055" y="277500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FLOAREA</a:t>
            </a:r>
            <a:endParaRPr lang="en-US" sz="2400" b="1" dirty="0">
              <a:solidFill>
                <a:schemeClr val="tx1"/>
              </a:solidFill>
            </a:endParaRPr>
          </a:p>
        </p:txBody>
      </p:sp>
      <p:sp>
        <p:nvSpPr>
          <p:cNvPr id="19" name="TextBox 18">
            <a:extLst>
              <a:ext uri="{FF2B5EF4-FFF2-40B4-BE49-F238E27FC236}">
                <a16:creationId xmlns:a16="http://schemas.microsoft.com/office/drawing/2014/main" id="{930D0EF9-5F90-1625-768A-B040002C1529}"/>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FA982C7F-BC34-4668-9F7E-7D829441B9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12" name="Picture 11">
            <a:extLst>
              <a:ext uri="{FF2B5EF4-FFF2-40B4-BE49-F238E27FC236}">
                <a16:creationId xmlns:a16="http://schemas.microsoft.com/office/drawing/2014/main" id="{D61FB0CC-3626-0F7C-88D5-CF27C4A9C6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89966" y="738060"/>
            <a:ext cx="2541896" cy="2020094"/>
          </a:xfrm>
          <a:prstGeom prst="rect">
            <a:avLst/>
          </a:prstGeom>
        </p:spPr>
      </p:pic>
      <p:pic>
        <p:nvPicPr>
          <p:cNvPr id="21" name="Picture 20">
            <a:extLst>
              <a:ext uri="{FF2B5EF4-FFF2-40B4-BE49-F238E27FC236}">
                <a16:creationId xmlns:a16="http://schemas.microsoft.com/office/drawing/2014/main" id="{6B274D19-3195-3207-CE48-A59279E96B9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75826" y="4205308"/>
            <a:ext cx="2348659" cy="1773727"/>
          </a:xfrm>
          <a:prstGeom prst="rect">
            <a:avLst/>
          </a:prstGeom>
        </p:spPr>
      </p:pic>
      <p:pic>
        <p:nvPicPr>
          <p:cNvPr id="26" name="Picture 25">
            <a:extLst>
              <a:ext uri="{FF2B5EF4-FFF2-40B4-BE49-F238E27FC236}">
                <a16:creationId xmlns:a16="http://schemas.microsoft.com/office/drawing/2014/main" id="{BBA6127D-0E8C-C8D3-98CA-0F5BA1928EA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41633" y="415530"/>
            <a:ext cx="2077177" cy="2458067"/>
          </a:xfrm>
          <a:prstGeom prst="rect">
            <a:avLst/>
          </a:prstGeom>
        </p:spPr>
      </p:pic>
      <p:pic>
        <p:nvPicPr>
          <p:cNvPr id="31" name="Picture 30">
            <a:extLst>
              <a:ext uri="{FF2B5EF4-FFF2-40B4-BE49-F238E27FC236}">
                <a16:creationId xmlns:a16="http://schemas.microsoft.com/office/drawing/2014/main" id="{CE2131DB-28EF-579C-FD02-AA0C78E4480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16744" y="3708294"/>
            <a:ext cx="1475373" cy="2506559"/>
          </a:xfrm>
          <a:prstGeom prst="rect">
            <a:avLst/>
          </a:prstGeom>
        </p:spPr>
      </p:pic>
    </p:spTree>
    <p:extLst>
      <p:ext uri="{BB962C8B-B14F-4D97-AF65-F5344CB8AC3E}">
        <p14:creationId xmlns:p14="http://schemas.microsoft.com/office/powerpoint/2010/main" val="37088396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sp>
        <p:nvSpPr>
          <p:cNvPr id="15" name="Rectangle 14">
            <a:extLst>
              <a:ext uri="{FF2B5EF4-FFF2-40B4-BE49-F238E27FC236}">
                <a16:creationId xmlns:a16="http://schemas.microsoft.com/office/drawing/2014/main" id="{028EFEFD-0CFA-11AE-6836-9200CB8025FF}"/>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ȘURUBUL</a:t>
            </a:r>
            <a:endParaRPr lang="en-US" sz="2400" b="1" dirty="0">
              <a:solidFill>
                <a:schemeClr val="tx1"/>
              </a:solidFill>
            </a:endParaRPr>
          </a:p>
        </p:txBody>
      </p:sp>
      <p:sp>
        <p:nvSpPr>
          <p:cNvPr id="16" name="Rectangle 15">
            <a:extLst>
              <a:ext uri="{FF2B5EF4-FFF2-40B4-BE49-F238E27FC236}">
                <a16:creationId xmlns:a16="http://schemas.microsoft.com/office/drawing/2014/main" id="{E3220383-4822-5F38-5E4C-DDB69CD4A34A}"/>
              </a:ext>
            </a:extLst>
          </p:cNvPr>
          <p:cNvSpPr/>
          <p:nvPr/>
        </p:nvSpPr>
        <p:spPr>
          <a:xfrm>
            <a:off x="1489639" y="2812803"/>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LĂDIȚA</a:t>
            </a:r>
            <a:endParaRPr lang="en-US" sz="2400" b="1" dirty="0">
              <a:solidFill>
                <a:schemeClr val="tx1"/>
              </a:solidFill>
            </a:endParaRPr>
          </a:p>
        </p:txBody>
      </p:sp>
      <p:sp>
        <p:nvSpPr>
          <p:cNvPr id="17" name="Rectangle 16">
            <a:extLst>
              <a:ext uri="{FF2B5EF4-FFF2-40B4-BE49-F238E27FC236}">
                <a16:creationId xmlns:a16="http://schemas.microsoft.com/office/drawing/2014/main" id="{5653732D-15F0-CD23-2C72-A8147ABC8C81}"/>
              </a:ext>
            </a:extLst>
          </p:cNvPr>
          <p:cNvSpPr/>
          <p:nvPr/>
        </p:nvSpPr>
        <p:spPr>
          <a:xfrm>
            <a:off x="5600055" y="5994609"/>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RAMA</a:t>
            </a:r>
            <a:endParaRPr lang="en-US" sz="2400" b="1" dirty="0">
              <a:solidFill>
                <a:schemeClr val="tx1"/>
              </a:solidFill>
            </a:endParaRPr>
          </a:p>
        </p:txBody>
      </p:sp>
      <p:sp>
        <p:nvSpPr>
          <p:cNvPr id="18" name="Rectangle 17">
            <a:extLst>
              <a:ext uri="{FF2B5EF4-FFF2-40B4-BE49-F238E27FC236}">
                <a16:creationId xmlns:a16="http://schemas.microsoft.com/office/drawing/2014/main" id="{7F6E0AEB-7BDB-3975-C71C-6FEB4DB7C9EF}"/>
              </a:ext>
            </a:extLst>
          </p:cNvPr>
          <p:cNvSpPr/>
          <p:nvPr/>
        </p:nvSpPr>
        <p:spPr>
          <a:xfrm>
            <a:off x="5600055" y="277500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CREMA</a:t>
            </a:r>
            <a:endParaRPr lang="en-US" sz="2400" b="1" dirty="0">
              <a:solidFill>
                <a:schemeClr val="tx1"/>
              </a:solidFill>
            </a:endParaRPr>
          </a:p>
        </p:txBody>
      </p:sp>
      <p:sp>
        <p:nvSpPr>
          <p:cNvPr id="19" name="TextBox 18">
            <a:extLst>
              <a:ext uri="{FF2B5EF4-FFF2-40B4-BE49-F238E27FC236}">
                <a16:creationId xmlns:a16="http://schemas.microsoft.com/office/drawing/2014/main" id="{930D0EF9-5F90-1625-768A-B040002C1529}"/>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FA982C7F-BC34-4668-9F7E-7D829441B9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7" name="Picture 6">
            <a:extLst>
              <a:ext uri="{FF2B5EF4-FFF2-40B4-BE49-F238E27FC236}">
                <a16:creationId xmlns:a16="http://schemas.microsoft.com/office/drawing/2014/main" id="{3AE871E6-A525-5F5A-B8CF-9676D60004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411597">
            <a:off x="1850663" y="4543568"/>
            <a:ext cx="2363766" cy="1367670"/>
          </a:xfrm>
          <a:prstGeom prst="rect">
            <a:avLst/>
          </a:prstGeom>
        </p:spPr>
      </p:pic>
      <p:pic>
        <p:nvPicPr>
          <p:cNvPr id="14" name="Picture 13">
            <a:extLst>
              <a:ext uri="{FF2B5EF4-FFF2-40B4-BE49-F238E27FC236}">
                <a16:creationId xmlns:a16="http://schemas.microsoft.com/office/drawing/2014/main" id="{B15465BF-D2FE-3088-8AA8-2BBAFEA3565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39172" y="854592"/>
            <a:ext cx="1998457" cy="1828593"/>
          </a:xfrm>
          <a:prstGeom prst="rect">
            <a:avLst/>
          </a:prstGeom>
        </p:spPr>
      </p:pic>
      <p:pic>
        <p:nvPicPr>
          <p:cNvPr id="20" name="Picture 19">
            <a:extLst>
              <a:ext uri="{FF2B5EF4-FFF2-40B4-BE49-F238E27FC236}">
                <a16:creationId xmlns:a16="http://schemas.microsoft.com/office/drawing/2014/main" id="{5B5DC6DF-4BA2-9731-573B-0CC8E66939B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14954" y="892648"/>
            <a:ext cx="2390950" cy="1752483"/>
          </a:xfrm>
          <a:prstGeom prst="rect">
            <a:avLst/>
          </a:prstGeom>
        </p:spPr>
      </p:pic>
      <p:pic>
        <p:nvPicPr>
          <p:cNvPr id="27" name="Picture 26">
            <a:extLst>
              <a:ext uri="{FF2B5EF4-FFF2-40B4-BE49-F238E27FC236}">
                <a16:creationId xmlns:a16="http://schemas.microsoft.com/office/drawing/2014/main" id="{F0C3DB7D-C10E-B7F0-BDA3-DC6148A08A1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5743408" y="3718364"/>
            <a:ext cx="1819255" cy="2412983"/>
          </a:xfrm>
          <a:prstGeom prst="rect">
            <a:avLst/>
          </a:prstGeom>
        </p:spPr>
      </p:pic>
    </p:spTree>
    <p:extLst>
      <p:ext uri="{BB962C8B-B14F-4D97-AF65-F5344CB8AC3E}">
        <p14:creationId xmlns:p14="http://schemas.microsoft.com/office/powerpoint/2010/main" val="1361103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2FBF03-8E3C-B813-6146-7E49698DFE22}"/>
              </a:ext>
            </a:extLst>
          </p:cNvPr>
          <p:cNvSpPr/>
          <p:nvPr/>
        </p:nvSpPr>
        <p:spPr>
          <a:xfrm>
            <a:off x="0" y="0"/>
            <a:ext cx="9144000" cy="6858000"/>
          </a:xfrm>
          <a:prstGeom prst="rect">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Top Corners Rounded 11">
            <a:extLst>
              <a:ext uri="{FF2B5EF4-FFF2-40B4-BE49-F238E27FC236}">
                <a16:creationId xmlns:a16="http://schemas.microsoft.com/office/drawing/2014/main" id="{327186BC-94FD-7B62-EAF0-DB88B3DD0C86}"/>
              </a:ext>
            </a:extLst>
          </p:cNvPr>
          <p:cNvSpPr/>
          <p:nvPr/>
        </p:nvSpPr>
        <p:spPr>
          <a:xfrm>
            <a:off x="254735" y="313944"/>
            <a:ext cx="8570976" cy="6230112"/>
          </a:xfrm>
          <a:prstGeom prst="round2SameRect">
            <a:avLst>
              <a:gd name="adj1" fmla="val 10796"/>
              <a:gd name="adj2" fmla="val 7102"/>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ECA8F5F5-AFB6-6622-417F-C256CD9CC5CE}"/>
              </a:ext>
            </a:extLst>
          </p:cNvPr>
          <p:cNvPicPr>
            <a:picLocks noChangeAspect="1"/>
          </p:cNvPicPr>
          <p:nvPr/>
        </p:nvPicPr>
        <p:blipFill>
          <a:blip r:embed="rId2">
            <a:alphaModFix amt="20000"/>
            <a:extLst>
              <a:ext uri="{28A0092B-C50C-407E-A947-70E740481C1C}">
                <a14:useLocalDpi xmlns:a14="http://schemas.microsoft.com/office/drawing/2010/main" val="0"/>
              </a:ext>
            </a:extLst>
          </a:blip>
          <a:stretch>
            <a:fillRect/>
          </a:stretch>
        </p:blipFill>
        <p:spPr>
          <a:xfrm rot="1074069">
            <a:off x="5941942" y="531613"/>
            <a:ext cx="2749519" cy="2196203"/>
          </a:xfrm>
          <a:prstGeom prst="rect">
            <a:avLst/>
          </a:prstGeom>
        </p:spPr>
      </p:pic>
      <p:pic>
        <p:nvPicPr>
          <p:cNvPr id="2" name="Picture 1">
            <a:extLst>
              <a:ext uri="{FF2B5EF4-FFF2-40B4-BE49-F238E27FC236}">
                <a16:creationId xmlns:a16="http://schemas.microsoft.com/office/drawing/2014/main" id="{8027F485-EE45-284B-4FF6-EA1FEE7BD822}"/>
              </a:ext>
            </a:extLst>
          </p:cNvPr>
          <p:cNvPicPr>
            <a:picLocks noChangeAspect="1"/>
          </p:cNvPicPr>
          <p:nvPr/>
        </p:nvPicPr>
        <p:blipFill>
          <a:blip r:embed="rId3">
            <a:alphaModFix amt="20000"/>
            <a:extLst>
              <a:ext uri="{28A0092B-C50C-407E-A947-70E740481C1C}">
                <a14:useLocalDpi xmlns:a14="http://schemas.microsoft.com/office/drawing/2010/main" val="0"/>
              </a:ext>
            </a:extLst>
          </a:blip>
          <a:stretch>
            <a:fillRect/>
          </a:stretch>
        </p:blipFill>
        <p:spPr>
          <a:xfrm rot="20145653">
            <a:off x="1915333" y="1935551"/>
            <a:ext cx="2454622" cy="4492526"/>
          </a:xfrm>
          <a:prstGeom prst="rect">
            <a:avLst/>
          </a:prstGeom>
        </p:spPr>
      </p:pic>
      <p:pic>
        <p:nvPicPr>
          <p:cNvPr id="16" name="Picture 15">
            <a:extLst>
              <a:ext uri="{FF2B5EF4-FFF2-40B4-BE49-F238E27FC236}">
                <a16:creationId xmlns:a16="http://schemas.microsoft.com/office/drawing/2014/main" id="{AFC0B9AC-BB86-CFC0-969E-8B3D0FC94A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009" y="140978"/>
            <a:ext cx="1147746" cy="1053646"/>
          </a:xfrm>
          <a:prstGeom prst="rect">
            <a:avLst/>
          </a:prstGeom>
        </p:spPr>
      </p:pic>
      <p:pic>
        <p:nvPicPr>
          <p:cNvPr id="17" name="Picture 16">
            <a:extLst>
              <a:ext uri="{FF2B5EF4-FFF2-40B4-BE49-F238E27FC236}">
                <a16:creationId xmlns:a16="http://schemas.microsoft.com/office/drawing/2014/main" id="{D578BEB2-4469-41A9-4C1A-44A3D232A3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74364" y="5759345"/>
            <a:ext cx="1184718" cy="1110796"/>
          </a:xfrm>
          <a:prstGeom prst="rect">
            <a:avLst/>
          </a:prstGeom>
        </p:spPr>
      </p:pic>
      <p:sp>
        <p:nvSpPr>
          <p:cNvPr id="9" name="TextBox 8">
            <a:extLst>
              <a:ext uri="{FF2B5EF4-FFF2-40B4-BE49-F238E27FC236}">
                <a16:creationId xmlns:a16="http://schemas.microsoft.com/office/drawing/2014/main" id="{01490721-43FE-86F4-E33B-41103BBFD467}"/>
              </a:ext>
            </a:extLst>
          </p:cNvPr>
          <p:cNvSpPr txBox="1"/>
          <p:nvPr/>
        </p:nvSpPr>
        <p:spPr>
          <a:xfrm>
            <a:off x="840129" y="603607"/>
            <a:ext cx="7798526" cy="2901505"/>
          </a:xfrm>
          <a:prstGeom prst="rect">
            <a:avLst/>
          </a:prstGeom>
          <a:noFill/>
        </p:spPr>
        <p:txBody>
          <a:bodyPr wrap="square" rtlCol="0">
            <a:prstTxWarp prst="textArchUp">
              <a:avLst/>
            </a:prstTxWarp>
            <a:spAutoFit/>
          </a:bodyPr>
          <a:lstStyle/>
          <a:p>
            <a:pPr algn="ctr"/>
            <a:r>
              <a:rPr lang="en-US" sz="2800" dirty="0">
                <a:solidFill>
                  <a:srgbClr val="002060"/>
                </a:solidFill>
              </a:rPr>
              <a:t>CUNOA</a:t>
            </a:r>
            <a:r>
              <a:rPr lang="ro-RO" sz="2800" dirty="0">
                <a:solidFill>
                  <a:srgbClr val="002060"/>
                </a:solidFill>
              </a:rPr>
              <a:t>ȘTEREA ȘI IGIENA CORPULUI UMAN</a:t>
            </a:r>
            <a:endParaRPr lang="en-US" sz="2800" dirty="0">
              <a:solidFill>
                <a:srgbClr val="002060"/>
              </a:solidFill>
            </a:endParaRPr>
          </a:p>
        </p:txBody>
      </p:sp>
      <p:sp>
        <p:nvSpPr>
          <p:cNvPr id="13" name="TextBox 12">
            <a:extLst>
              <a:ext uri="{FF2B5EF4-FFF2-40B4-BE49-F238E27FC236}">
                <a16:creationId xmlns:a16="http://schemas.microsoft.com/office/drawing/2014/main" id="{548FFD79-2B45-73E2-2769-33045210B1DE}"/>
              </a:ext>
            </a:extLst>
          </p:cNvPr>
          <p:cNvSpPr txBox="1"/>
          <p:nvPr/>
        </p:nvSpPr>
        <p:spPr>
          <a:xfrm>
            <a:off x="1102585" y="808754"/>
            <a:ext cx="6940076" cy="830997"/>
          </a:xfrm>
          <a:prstGeom prst="rect">
            <a:avLst/>
          </a:prstGeom>
          <a:noFill/>
        </p:spPr>
        <p:txBody>
          <a:bodyPr wrap="square" rtlCol="0">
            <a:spAutoFit/>
          </a:bodyPr>
          <a:lstStyle/>
          <a:p>
            <a:pPr algn="ctr"/>
            <a:r>
              <a:rPr lang="ro-RO" sz="4800" dirty="0">
                <a:solidFill>
                  <a:srgbClr val="002060"/>
                </a:solidFill>
              </a:rPr>
              <a:t>CAVITATEA BUCALĂ</a:t>
            </a:r>
            <a:endParaRPr lang="en-US" sz="4800" dirty="0">
              <a:solidFill>
                <a:srgbClr val="002060"/>
              </a:solidFill>
            </a:endParaRPr>
          </a:p>
        </p:txBody>
      </p:sp>
      <p:sp>
        <p:nvSpPr>
          <p:cNvPr id="3" name="TextBox 2">
            <a:extLst>
              <a:ext uri="{FF2B5EF4-FFF2-40B4-BE49-F238E27FC236}">
                <a16:creationId xmlns:a16="http://schemas.microsoft.com/office/drawing/2014/main" id="{74F0AA65-FB5F-D15F-1187-79DF84552925}"/>
              </a:ext>
            </a:extLst>
          </p:cNvPr>
          <p:cNvSpPr txBox="1"/>
          <p:nvPr/>
        </p:nvSpPr>
        <p:spPr>
          <a:xfrm>
            <a:off x="270500" y="1419686"/>
            <a:ext cx="8425117" cy="5355312"/>
          </a:xfrm>
          <a:prstGeom prst="rect">
            <a:avLst/>
          </a:prstGeom>
          <a:noFill/>
        </p:spPr>
        <p:txBody>
          <a:bodyPr wrap="square">
            <a:spAutoFit/>
          </a:bodyPr>
          <a:lstStyle/>
          <a:p>
            <a:pPr algn="just"/>
            <a:r>
              <a:rPr lang="ro-RO" dirty="0">
                <a:latin typeface="Arial Narrow" panose="020B0606020202030204" pitchFamily="34" charset="0"/>
              </a:rPr>
              <a:t>	</a:t>
            </a:r>
            <a:r>
              <a:rPr lang="ro-RO" sz="1800" dirty="0">
                <a:latin typeface="Arial Narrow" panose="020B0606020202030204" pitchFamily="34" charset="0"/>
              </a:rPr>
              <a:t>Acesta este un material destinat învățării/consolidării cunoștințelor despre alcătuirea corpului uman. Este un material care se adresează elevilor cu Dizabilități Senzoriale Multiple care prezintă resturi de vedere. Poate fi utilizat și în cazul copiilor cu C.E.S. care prezintă alte dizabilități decât cea de vedere și care au ajuns la un nivel de dezvoltare cognitivă care le permite înțelegerea imaginilor utilizate în realizarea materialului.</a:t>
            </a:r>
          </a:p>
          <a:p>
            <a:pPr algn="just"/>
            <a:r>
              <a:rPr lang="ro-RO" dirty="0">
                <a:latin typeface="Arial Narrow" panose="020B0606020202030204" pitchFamily="34" charset="0"/>
              </a:rPr>
              <a:t>	Materialul conține o planșă cu alcătuirea cavității bucale. Prezentarea este una simplă, care facilitează învățarea alcătuirii cavității bucale/organului gustativ. </a:t>
            </a:r>
            <a:r>
              <a:rPr lang="ro-RO" sz="1800" dirty="0">
                <a:latin typeface="Arial Narrow" panose="020B0606020202030204" pitchFamily="34" charset="0"/>
              </a:rPr>
              <a:t>Există fișe de lucru care facilitează învățarea sau permit evaluarea cunoștințelor elevilor. </a:t>
            </a:r>
            <a:r>
              <a:rPr lang="ro-RO" dirty="0">
                <a:latin typeface="Arial Narrow" panose="020B0606020202030204" pitchFamily="34" charset="0"/>
              </a:rPr>
              <a:t>Se recomandă plastifierea planșei care prezintă alcătuirea cavității bucale și expunerea acesteia în clasă, într-un loc special amenajat, astfel încât copilul să poată avea acces la informații pe tot parcursul timpului destinat parcurgerii acestui subiect.</a:t>
            </a:r>
          </a:p>
          <a:p>
            <a:pPr algn="just"/>
            <a:r>
              <a:rPr lang="ro-RO" dirty="0">
                <a:latin typeface="Arial Narrow" panose="020B0606020202030204" pitchFamily="34" charset="0"/>
              </a:rPr>
              <a:t>		Înainte de a da spre rezolvare fișele de lucru prezentați copiilor alcătuirea cavității bucale. Oferiți informații despre funcțiile componentelor cavității bucale/simțului gustativ, importanța igienei corespunzătoare a cavității bucale, boli ale cavității bucale. Pentru unele fișe de lucru este necesar ca elevii să aibă deprinderi de citire-scriere.</a:t>
            </a:r>
          </a:p>
          <a:p>
            <a:pPr algn="just"/>
            <a:r>
              <a:rPr lang="ro-RO" dirty="0">
                <a:latin typeface="Arial Narrow" panose="020B0606020202030204" pitchFamily="34" charset="0"/>
              </a:rPr>
              <a:t>	La finalul materialului veți găsi ”imagini puzzle” pentru obiecte/alimente care pot fi </a:t>
            </a:r>
            <a:endParaRPr lang="en-US" dirty="0">
              <a:latin typeface="Arial Narrow" panose="020B0606020202030204" pitchFamily="34" charset="0"/>
            </a:endParaRPr>
          </a:p>
          <a:p>
            <a:pPr algn="just"/>
            <a:r>
              <a:rPr lang="ro-RO" dirty="0">
                <a:latin typeface="Arial Narrow" panose="020B0606020202030204" pitchFamily="34" charset="0"/>
              </a:rPr>
              <a:t>percepute cu ajutorul gustului, precum și imagini ale unor obiecte/alimente care pot fi </a:t>
            </a:r>
            <a:endParaRPr lang="en-US" dirty="0">
              <a:latin typeface="Arial Narrow" panose="020B0606020202030204" pitchFamily="34" charset="0"/>
            </a:endParaRPr>
          </a:p>
          <a:p>
            <a:pPr algn="just"/>
            <a:r>
              <a:rPr lang="ro-RO" dirty="0">
                <a:latin typeface="Arial Narrow" panose="020B0606020202030204" pitchFamily="34" charset="0"/>
              </a:rPr>
              <a:t>percepute cu ajutorul altor organe de simț. Recomandăm plastifierea acestor ”imagini-puzzle”.</a:t>
            </a:r>
          </a:p>
          <a:p>
            <a:pPr algn="just"/>
            <a:endParaRPr lang="ro-RO" dirty="0">
              <a:latin typeface="Arial Narrow" panose="020B0606020202030204" pitchFamily="34" charset="0"/>
            </a:endParaRPr>
          </a:p>
        </p:txBody>
      </p:sp>
    </p:spTree>
    <p:extLst>
      <p:ext uri="{BB962C8B-B14F-4D97-AF65-F5344CB8AC3E}">
        <p14:creationId xmlns:p14="http://schemas.microsoft.com/office/powerpoint/2010/main" val="28691201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5429" y="209487"/>
            <a:ext cx="3848333" cy="3077241"/>
          </a:xfrm>
          <a:prstGeom prst="rect">
            <a:avLst/>
          </a:prstGeom>
        </p:spPr>
      </p:pic>
      <p:sp>
        <p:nvSpPr>
          <p:cNvPr id="15" name="Rectangle 14">
            <a:extLst>
              <a:ext uri="{FF2B5EF4-FFF2-40B4-BE49-F238E27FC236}">
                <a16:creationId xmlns:a16="http://schemas.microsoft.com/office/drawing/2014/main" id="{028EFEFD-0CFA-11AE-6836-9200CB8025FF}"/>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RADIERA</a:t>
            </a:r>
            <a:endParaRPr lang="en-US" sz="2400" b="1" dirty="0">
              <a:solidFill>
                <a:schemeClr val="tx1"/>
              </a:solidFill>
            </a:endParaRPr>
          </a:p>
        </p:txBody>
      </p:sp>
      <p:sp>
        <p:nvSpPr>
          <p:cNvPr id="17" name="Rectangle 16">
            <a:extLst>
              <a:ext uri="{FF2B5EF4-FFF2-40B4-BE49-F238E27FC236}">
                <a16:creationId xmlns:a16="http://schemas.microsoft.com/office/drawing/2014/main" id="{5653732D-15F0-CD23-2C72-A8147ABC8C81}"/>
              </a:ext>
            </a:extLst>
          </p:cNvPr>
          <p:cNvSpPr/>
          <p:nvPr/>
        </p:nvSpPr>
        <p:spPr>
          <a:xfrm>
            <a:off x="5600055" y="5994609"/>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CĂMAȘA</a:t>
            </a:r>
            <a:endParaRPr lang="en-US" sz="2400" b="1" dirty="0">
              <a:solidFill>
                <a:schemeClr val="tx1"/>
              </a:solidFill>
            </a:endParaRPr>
          </a:p>
        </p:txBody>
      </p:sp>
      <p:sp>
        <p:nvSpPr>
          <p:cNvPr id="18" name="Rectangle 17">
            <a:extLst>
              <a:ext uri="{FF2B5EF4-FFF2-40B4-BE49-F238E27FC236}">
                <a16:creationId xmlns:a16="http://schemas.microsoft.com/office/drawing/2014/main" id="{7F6E0AEB-7BDB-3975-C71C-6FEB4DB7C9EF}"/>
              </a:ext>
            </a:extLst>
          </p:cNvPr>
          <p:cNvSpPr/>
          <p:nvPr/>
        </p:nvSpPr>
        <p:spPr>
          <a:xfrm>
            <a:off x="5600055" y="277500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MUZICA</a:t>
            </a:r>
            <a:endParaRPr lang="en-US" sz="2400" b="1" dirty="0">
              <a:solidFill>
                <a:schemeClr val="tx1"/>
              </a:solidFill>
            </a:endParaRPr>
          </a:p>
        </p:txBody>
      </p:sp>
      <p:sp>
        <p:nvSpPr>
          <p:cNvPr id="19" name="TextBox 18">
            <a:extLst>
              <a:ext uri="{FF2B5EF4-FFF2-40B4-BE49-F238E27FC236}">
                <a16:creationId xmlns:a16="http://schemas.microsoft.com/office/drawing/2014/main" id="{930D0EF9-5F90-1625-768A-B040002C1529}"/>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FA982C7F-BC34-4668-9F7E-7D829441B9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8" name="Picture 7">
            <a:extLst>
              <a:ext uri="{FF2B5EF4-FFF2-40B4-BE49-F238E27FC236}">
                <a16:creationId xmlns:a16="http://schemas.microsoft.com/office/drawing/2014/main" id="{8BEE19F1-AC6B-631D-B12D-A32752A4C7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18006" y="3755844"/>
            <a:ext cx="2101275" cy="2238765"/>
          </a:xfrm>
          <a:prstGeom prst="rect">
            <a:avLst/>
          </a:prstGeom>
        </p:spPr>
      </p:pic>
      <p:pic>
        <p:nvPicPr>
          <p:cNvPr id="29" name="Picture 28">
            <a:extLst>
              <a:ext uri="{FF2B5EF4-FFF2-40B4-BE49-F238E27FC236}">
                <a16:creationId xmlns:a16="http://schemas.microsoft.com/office/drawing/2014/main" id="{4F40050F-13B1-6796-2C2E-3218DA4D789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98504" y="4256931"/>
            <a:ext cx="2655370" cy="1527572"/>
          </a:xfrm>
          <a:prstGeom prst="rect">
            <a:avLst/>
          </a:prstGeom>
        </p:spPr>
      </p:pic>
      <p:grpSp>
        <p:nvGrpSpPr>
          <p:cNvPr id="11" name="Group 10">
            <a:extLst>
              <a:ext uri="{FF2B5EF4-FFF2-40B4-BE49-F238E27FC236}">
                <a16:creationId xmlns:a16="http://schemas.microsoft.com/office/drawing/2014/main" id="{B4AC2DEB-9713-916C-0DD3-11C6F4A7FF1C}"/>
              </a:ext>
            </a:extLst>
          </p:cNvPr>
          <p:cNvGrpSpPr/>
          <p:nvPr/>
        </p:nvGrpSpPr>
        <p:grpSpPr>
          <a:xfrm>
            <a:off x="510078" y="280623"/>
            <a:ext cx="3848333" cy="3138101"/>
            <a:chOff x="510078" y="280623"/>
            <a:chExt cx="3848333" cy="3138101"/>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078" y="280623"/>
              <a:ext cx="3848333" cy="3077241"/>
            </a:xfrm>
            <a:prstGeom prst="rect">
              <a:avLst/>
            </a:prstGeom>
          </p:spPr>
        </p:pic>
        <p:sp>
          <p:nvSpPr>
            <p:cNvPr id="16" name="Rectangle 15">
              <a:extLst>
                <a:ext uri="{FF2B5EF4-FFF2-40B4-BE49-F238E27FC236}">
                  <a16:creationId xmlns:a16="http://schemas.microsoft.com/office/drawing/2014/main" id="{E3220383-4822-5F38-5E4C-DDB69CD4A34A}"/>
                </a:ext>
              </a:extLst>
            </p:cNvPr>
            <p:cNvSpPr/>
            <p:nvPr/>
          </p:nvSpPr>
          <p:spPr>
            <a:xfrm>
              <a:off x="1489639" y="2812803"/>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SĂPUNUL</a:t>
              </a:r>
              <a:endParaRPr lang="en-US" sz="2400" b="1" dirty="0">
                <a:solidFill>
                  <a:schemeClr val="tx1"/>
                </a:solidFill>
              </a:endParaRPr>
            </a:p>
          </p:txBody>
        </p:sp>
        <p:pic>
          <p:nvPicPr>
            <p:cNvPr id="7" name="Picture 6">
              <a:extLst>
                <a:ext uri="{FF2B5EF4-FFF2-40B4-BE49-F238E27FC236}">
                  <a16:creationId xmlns:a16="http://schemas.microsoft.com/office/drawing/2014/main" id="{7A2D17B8-67FC-9BDE-2D43-3B7F70D2C02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98504" y="821444"/>
              <a:ext cx="2519447" cy="1823687"/>
            </a:xfrm>
            <a:prstGeom prst="rect">
              <a:avLst/>
            </a:prstGeom>
          </p:spPr>
        </p:pic>
      </p:grpSp>
      <p:pic>
        <p:nvPicPr>
          <p:cNvPr id="10" name="Picture 9">
            <a:extLst>
              <a:ext uri="{FF2B5EF4-FFF2-40B4-BE49-F238E27FC236}">
                <a16:creationId xmlns:a16="http://schemas.microsoft.com/office/drawing/2014/main" id="{60A574AA-F080-83EB-B01A-AB5637CE506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46837" y="1296426"/>
            <a:ext cx="2723857" cy="986846"/>
          </a:xfrm>
          <a:prstGeom prst="rect">
            <a:avLst/>
          </a:prstGeom>
        </p:spPr>
      </p:pic>
    </p:spTree>
    <p:extLst>
      <p:ext uri="{BB962C8B-B14F-4D97-AF65-F5344CB8AC3E}">
        <p14:creationId xmlns:p14="http://schemas.microsoft.com/office/powerpoint/2010/main" val="39790977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F4B457C2-3ECA-4C14-C064-037637F227AC}"/>
              </a:ext>
            </a:extLst>
          </p:cNvPr>
          <p:cNvGrpSpPr/>
          <p:nvPr/>
        </p:nvGrpSpPr>
        <p:grpSpPr>
          <a:xfrm>
            <a:off x="583587" y="3515260"/>
            <a:ext cx="7843684" cy="3148377"/>
            <a:chOff x="147613" y="3429000"/>
            <a:chExt cx="7843684" cy="3148377"/>
          </a:xfrm>
        </p:grpSpPr>
        <p:pic>
          <p:nvPicPr>
            <p:cNvPr id="23" name="Picture 22">
              <a:extLst>
                <a:ext uri="{FF2B5EF4-FFF2-40B4-BE49-F238E27FC236}">
                  <a16:creationId xmlns:a16="http://schemas.microsoft.com/office/drawing/2014/main" id="{1C0D621F-789B-DC55-D29A-98D03E5F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25" name="Picture 24">
              <a:extLst>
                <a:ext uri="{FF2B5EF4-FFF2-40B4-BE49-F238E27FC236}">
                  <a16:creationId xmlns:a16="http://schemas.microsoft.com/office/drawing/2014/main" id="{187167C0-6204-AFC3-88BC-8CECAC0D1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grpSp>
        <p:nvGrpSpPr>
          <p:cNvPr id="4" name="Group 3">
            <a:extLst>
              <a:ext uri="{FF2B5EF4-FFF2-40B4-BE49-F238E27FC236}">
                <a16:creationId xmlns:a16="http://schemas.microsoft.com/office/drawing/2014/main" id="{51E4BA58-DDB3-1940-1D2D-C9FA0927EDBA}"/>
              </a:ext>
            </a:extLst>
          </p:cNvPr>
          <p:cNvGrpSpPr/>
          <p:nvPr/>
        </p:nvGrpSpPr>
        <p:grpSpPr>
          <a:xfrm>
            <a:off x="510078" y="209487"/>
            <a:ext cx="7843684" cy="3148377"/>
            <a:chOff x="147613" y="3429000"/>
            <a:chExt cx="7843684" cy="3148377"/>
          </a:xfrm>
        </p:grpSpPr>
        <p:pic>
          <p:nvPicPr>
            <p:cNvPr id="5" name="Picture 4">
              <a:extLst>
                <a:ext uri="{FF2B5EF4-FFF2-40B4-BE49-F238E27FC236}">
                  <a16:creationId xmlns:a16="http://schemas.microsoft.com/office/drawing/2014/main" id="{B9FEDFF0-990B-8A2F-9E6B-993D2618D3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7613" y="3500136"/>
              <a:ext cx="3848333" cy="3077241"/>
            </a:xfrm>
            <a:prstGeom prst="rect">
              <a:avLst/>
            </a:prstGeom>
          </p:spPr>
        </p:pic>
        <p:pic>
          <p:nvPicPr>
            <p:cNvPr id="6" name="Picture 5">
              <a:extLst>
                <a:ext uri="{FF2B5EF4-FFF2-40B4-BE49-F238E27FC236}">
                  <a16:creationId xmlns:a16="http://schemas.microsoft.com/office/drawing/2014/main" id="{ED7D9F04-52B2-BEFF-03FB-7CDCD6F71B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42964" y="3429000"/>
              <a:ext cx="3848333" cy="3077241"/>
            </a:xfrm>
            <a:prstGeom prst="rect">
              <a:avLst/>
            </a:prstGeom>
          </p:spPr>
        </p:pic>
      </p:grpSp>
      <p:sp>
        <p:nvSpPr>
          <p:cNvPr id="15" name="Rectangle 14">
            <a:extLst>
              <a:ext uri="{FF2B5EF4-FFF2-40B4-BE49-F238E27FC236}">
                <a16:creationId xmlns:a16="http://schemas.microsoft.com/office/drawing/2014/main" id="{028EFEFD-0CFA-11AE-6836-9200CB8025FF}"/>
              </a:ext>
            </a:extLst>
          </p:cNvPr>
          <p:cNvSpPr/>
          <p:nvPr/>
        </p:nvSpPr>
        <p:spPr>
          <a:xfrm>
            <a:off x="1550469" y="6131347"/>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MĂRGELELE</a:t>
            </a:r>
            <a:endParaRPr lang="en-US" sz="2400" b="1" dirty="0">
              <a:solidFill>
                <a:schemeClr val="tx1"/>
              </a:solidFill>
            </a:endParaRPr>
          </a:p>
        </p:txBody>
      </p:sp>
      <p:sp>
        <p:nvSpPr>
          <p:cNvPr id="16" name="Rectangle 15">
            <a:extLst>
              <a:ext uri="{FF2B5EF4-FFF2-40B4-BE49-F238E27FC236}">
                <a16:creationId xmlns:a16="http://schemas.microsoft.com/office/drawing/2014/main" id="{E3220383-4822-5F38-5E4C-DDB69CD4A34A}"/>
              </a:ext>
            </a:extLst>
          </p:cNvPr>
          <p:cNvSpPr/>
          <p:nvPr/>
        </p:nvSpPr>
        <p:spPr>
          <a:xfrm>
            <a:off x="1489639" y="2812803"/>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MĂTURA</a:t>
            </a:r>
            <a:endParaRPr lang="en-US" sz="2400" b="1" dirty="0">
              <a:solidFill>
                <a:schemeClr val="tx1"/>
              </a:solidFill>
            </a:endParaRPr>
          </a:p>
        </p:txBody>
      </p:sp>
      <p:sp>
        <p:nvSpPr>
          <p:cNvPr id="17" name="Rectangle 16">
            <a:extLst>
              <a:ext uri="{FF2B5EF4-FFF2-40B4-BE49-F238E27FC236}">
                <a16:creationId xmlns:a16="http://schemas.microsoft.com/office/drawing/2014/main" id="{5653732D-15F0-CD23-2C72-A8147ABC8C81}"/>
              </a:ext>
            </a:extLst>
          </p:cNvPr>
          <p:cNvSpPr/>
          <p:nvPr/>
        </p:nvSpPr>
        <p:spPr>
          <a:xfrm>
            <a:off x="5600055" y="5994609"/>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MIXERUL</a:t>
            </a:r>
            <a:endParaRPr lang="en-US" sz="2400" b="1" dirty="0">
              <a:solidFill>
                <a:schemeClr val="tx1"/>
              </a:solidFill>
            </a:endParaRPr>
          </a:p>
        </p:txBody>
      </p:sp>
      <p:sp>
        <p:nvSpPr>
          <p:cNvPr id="18" name="Rectangle 17">
            <a:extLst>
              <a:ext uri="{FF2B5EF4-FFF2-40B4-BE49-F238E27FC236}">
                <a16:creationId xmlns:a16="http://schemas.microsoft.com/office/drawing/2014/main" id="{7F6E0AEB-7BDB-3975-C71C-6FEB4DB7C9EF}"/>
              </a:ext>
            </a:extLst>
          </p:cNvPr>
          <p:cNvSpPr/>
          <p:nvPr/>
        </p:nvSpPr>
        <p:spPr>
          <a:xfrm>
            <a:off x="5600055" y="2775006"/>
            <a:ext cx="2737178" cy="60592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ro-RO" sz="2400" b="1" dirty="0">
                <a:solidFill>
                  <a:schemeClr val="tx1"/>
                </a:solidFill>
              </a:rPr>
              <a:t>FOTOLIUL</a:t>
            </a:r>
            <a:endParaRPr lang="en-US" sz="2400" b="1" dirty="0">
              <a:solidFill>
                <a:schemeClr val="tx1"/>
              </a:solidFill>
            </a:endParaRPr>
          </a:p>
        </p:txBody>
      </p:sp>
      <p:sp>
        <p:nvSpPr>
          <p:cNvPr id="19" name="TextBox 18">
            <a:extLst>
              <a:ext uri="{FF2B5EF4-FFF2-40B4-BE49-F238E27FC236}">
                <a16:creationId xmlns:a16="http://schemas.microsoft.com/office/drawing/2014/main" id="{930D0EF9-5F90-1625-768A-B040002C1529}"/>
              </a:ext>
            </a:extLst>
          </p:cNvPr>
          <p:cNvSpPr txBox="1"/>
          <p:nvPr/>
        </p:nvSpPr>
        <p:spPr>
          <a:xfrm>
            <a:off x="6311276" y="6532893"/>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pic>
        <p:nvPicPr>
          <p:cNvPr id="28" name="Picture 27">
            <a:extLst>
              <a:ext uri="{FF2B5EF4-FFF2-40B4-BE49-F238E27FC236}">
                <a16:creationId xmlns:a16="http://schemas.microsoft.com/office/drawing/2014/main" id="{FA982C7F-BC34-4668-9F7E-7D829441B9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485" y="136073"/>
            <a:ext cx="544994" cy="279457"/>
          </a:xfrm>
          <a:prstGeom prst="rect">
            <a:avLst/>
          </a:prstGeom>
        </p:spPr>
      </p:pic>
      <p:pic>
        <p:nvPicPr>
          <p:cNvPr id="7" name="Picture 6">
            <a:extLst>
              <a:ext uri="{FF2B5EF4-FFF2-40B4-BE49-F238E27FC236}">
                <a16:creationId xmlns:a16="http://schemas.microsoft.com/office/drawing/2014/main" id="{54F80D55-B9B9-5066-18E6-12E4183B55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12106" y="312415"/>
            <a:ext cx="1694243" cy="2765552"/>
          </a:xfrm>
          <a:prstGeom prst="rect">
            <a:avLst/>
          </a:prstGeom>
        </p:spPr>
      </p:pic>
      <p:pic>
        <p:nvPicPr>
          <p:cNvPr id="8" name="Picture 7">
            <a:extLst>
              <a:ext uri="{FF2B5EF4-FFF2-40B4-BE49-F238E27FC236}">
                <a16:creationId xmlns:a16="http://schemas.microsoft.com/office/drawing/2014/main" id="{21B51E06-4A55-E3B4-3B90-13F197A33BB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28845" y="657753"/>
            <a:ext cx="2187766" cy="2180708"/>
          </a:xfrm>
          <a:prstGeom prst="rect">
            <a:avLst/>
          </a:prstGeom>
        </p:spPr>
      </p:pic>
      <p:pic>
        <p:nvPicPr>
          <p:cNvPr id="9" name="Picture 8">
            <a:extLst>
              <a:ext uri="{FF2B5EF4-FFF2-40B4-BE49-F238E27FC236}">
                <a16:creationId xmlns:a16="http://schemas.microsoft.com/office/drawing/2014/main" id="{36713004-671B-20D9-8197-AD6E30645C9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38910" y="3744617"/>
            <a:ext cx="1659062" cy="2293694"/>
          </a:xfrm>
          <a:prstGeom prst="rect">
            <a:avLst/>
          </a:prstGeom>
        </p:spPr>
      </p:pic>
      <p:pic>
        <p:nvPicPr>
          <p:cNvPr id="11" name="Picture 10">
            <a:extLst>
              <a:ext uri="{FF2B5EF4-FFF2-40B4-BE49-F238E27FC236}">
                <a16:creationId xmlns:a16="http://schemas.microsoft.com/office/drawing/2014/main" id="{C1E69398-40AD-EB52-A440-CF5716019C3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12106" y="3647256"/>
            <a:ext cx="1583649" cy="2495896"/>
          </a:xfrm>
          <a:prstGeom prst="rect">
            <a:avLst/>
          </a:prstGeom>
        </p:spPr>
      </p:pic>
    </p:spTree>
    <p:extLst>
      <p:ext uri="{BB962C8B-B14F-4D97-AF65-F5344CB8AC3E}">
        <p14:creationId xmlns:p14="http://schemas.microsoft.com/office/powerpoint/2010/main" val="23128047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95D2F363-2B1D-CBFE-9E9D-394000DBDF38}"/>
              </a:ext>
            </a:extLst>
          </p:cNvPr>
          <p:cNvGrpSpPr/>
          <p:nvPr/>
        </p:nvGrpSpPr>
        <p:grpSpPr>
          <a:xfrm>
            <a:off x="0" y="0"/>
            <a:ext cx="9222376" cy="6862894"/>
            <a:chOff x="0" y="0"/>
            <a:chExt cx="9222376" cy="6862894"/>
          </a:xfrm>
        </p:grpSpPr>
        <p:sp>
          <p:nvSpPr>
            <p:cNvPr id="6" name="Rectangle 5">
              <a:extLst>
                <a:ext uri="{FF2B5EF4-FFF2-40B4-BE49-F238E27FC236}">
                  <a16:creationId xmlns:a16="http://schemas.microsoft.com/office/drawing/2014/main" id="{588443F5-4583-650E-EF83-7965F4181E6E}"/>
                </a:ext>
              </a:extLst>
            </p:cNvPr>
            <p:cNvSpPr/>
            <p:nvPr/>
          </p:nvSpPr>
          <p:spPr>
            <a:xfrm>
              <a:off x="0" y="0"/>
              <a:ext cx="9144000" cy="6858000"/>
            </a:xfrm>
            <a:prstGeom prst="rect">
              <a:avLst/>
            </a:prstGeom>
            <a:solidFill>
              <a:srgbClr val="FF33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Top Corners Rounded 3">
              <a:extLst>
                <a:ext uri="{FF2B5EF4-FFF2-40B4-BE49-F238E27FC236}">
                  <a16:creationId xmlns:a16="http://schemas.microsoft.com/office/drawing/2014/main" id="{3EAC1C4B-2B45-1A24-545E-E6438D9CA306}"/>
                </a:ext>
              </a:extLst>
            </p:cNvPr>
            <p:cNvSpPr/>
            <p:nvPr/>
          </p:nvSpPr>
          <p:spPr>
            <a:xfrm>
              <a:off x="256032" y="377952"/>
              <a:ext cx="8570976" cy="6230112"/>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F848CC2E-1E5C-7C5C-B83D-D8A5F0047268}"/>
                </a:ext>
              </a:extLst>
            </p:cNvPr>
            <p:cNvSpPr txBox="1"/>
            <p:nvPr/>
          </p:nvSpPr>
          <p:spPr>
            <a:xfrm>
              <a:off x="1630825" y="373688"/>
              <a:ext cx="6296877" cy="646331"/>
            </a:xfrm>
            <a:prstGeom prst="rect">
              <a:avLst/>
            </a:prstGeom>
            <a:noFill/>
            <a:ln>
              <a:noFill/>
            </a:ln>
          </p:spPr>
          <p:txBody>
            <a:bodyPr wrap="square" rtlCol="0">
              <a:spAutoFit/>
            </a:bodyPr>
            <a:lstStyle/>
            <a:p>
              <a:pPr algn="ctr"/>
              <a:r>
                <a:rPr lang="en-US" sz="3600" b="1" dirty="0">
                  <a:solidFill>
                    <a:srgbClr val="002060"/>
                  </a:solidFill>
                </a:rPr>
                <a:t>ALC</a:t>
              </a:r>
              <a:r>
                <a:rPr lang="ro-RO" sz="3600" b="1" dirty="0">
                  <a:solidFill>
                    <a:srgbClr val="002060"/>
                  </a:solidFill>
                </a:rPr>
                <a:t>ĂTUIREA CAVITĂȚII BUCALE</a:t>
              </a:r>
              <a:endParaRPr lang="en-US" sz="3600" b="1" dirty="0">
                <a:solidFill>
                  <a:srgbClr val="002060"/>
                </a:solidFill>
              </a:endParaRPr>
            </a:p>
          </p:txBody>
        </p:sp>
        <p:grpSp>
          <p:nvGrpSpPr>
            <p:cNvPr id="24" name="Group 23">
              <a:extLst>
                <a:ext uri="{FF2B5EF4-FFF2-40B4-BE49-F238E27FC236}">
                  <a16:creationId xmlns:a16="http://schemas.microsoft.com/office/drawing/2014/main" id="{89154E4D-BE32-CAF1-0CDC-853D32CA014D}"/>
                </a:ext>
              </a:extLst>
            </p:cNvPr>
            <p:cNvGrpSpPr/>
            <p:nvPr/>
          </p:nvGrpSpPr>
          <p:grpSpPr>
            <a:xfrm>
              <a:off x="86513" y="1070541"/>
              <a:ext cx="9135863" cy="5792353"/>
              <a:chOff x="86513" y="1070541"/>
              <a:chExt cx="9135863" cy="5792353"/>
            </a:xfrm>
          </p:grpSpPr>
          <p:pic>
            <p:nvPicPr>
              <p:cNvPr id="19" name="Picture 18">
                <a:extLst>
                  <a:ext uri="{FF2B5EF4-FFF2-40B4-BE49-F238E27FC236}">
                    <a16:creationId xmlns:a16="http://schemas.microsoft.com/office/drawing/2014/main" id="{F55CC1CA-9149-5999-505D-0D49935AED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8853" y="1295675"/>
                <a:ext cx="2772293" cy="5073938"/>
              </a:xfrm>
              <a:prstGeom prst="rect">
                <a:avLst/>
              </a:prstGeom>
            </p:spPr>
          </p:pic>
          <p:sp>
            <p:nvSpPr>
              <p:cNvPr id="76" name="TextBox 75">
                <a:extLst>
                  <a:ext uri="{FF2B5EF4-FFF2-40B4-BE49-F238E27FC236}">
                    <a16:creationId xmlns:a16="http://schemas.microsoft.com/office/drawing/2014/main" id="{236D8A99-C77E-9517-854D-F3D37DCF884F}"/>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sp>
            <p:nvSpPr>
              <p:cNvPr id="69" name="Arrow: Right 68">
                <a:extLst>
                  <a:ext uri="{FF2B5EF4-FFF2-40B4-BE49-F238E27FC236}">
                    <a16:creationId xmlns:a16="http://schemas.microsoft.com/office/drawing/2014/main" id="{E6AE2991-82D6-6453-53B7-D07F429D3D5E}"/>
                  </a:ext>
                </a:extLst>
              </p:cNvPr>
              <p:cNvSpPr/>
              <p:nvPr/>
            </p:nvSpPr>
            <p:spPr>
              <a:xfrm rot="10800000">
                <a:off x="4886008" y="1330472"/>
                <a:ext cx="2032737" cy="364574"/>
              </a:xfrm>
              <a:prstGeom prst="rightArrow">
                <a:avLst>
                  <a:gd name="adj1" fmla="val 26114"/>
                  <a:gd name="adj2" fmla="val 75626"/>
                </a:avLst>
              </a:prstGeom>
              <a:solidFill>
                <a:srgbClr val="44D04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Arrow: Right 69">
                <a:extLst>
                  <a:ext uri="{FF2B5EF4-FFF2-40B4-BE49-F238E27FC236}">
                    <a16:creationId xmlns:a16="http://schemas.microsoft.com/office/drawing/2014/main" id="{2F33C13A-9ED8-FC22-59F0-87186F67D0A2}"/>
                  </a:ext>
                </a:extLst>
              </p:cNvPr>
              <p:cNvSpPr/>
              <p:nvPr/>
            </p:nvSpPr>
            <p:spPr>
              <a:xfrm rot="10800000">
                <a:off x="5947139" y="3265126"/>
                <a:ext cx="1516938" cy="313738"/>
              </a:xfrm>
              <a:prstGeom prst="rightArrow">
                <a:avLst>
                  <a:gd name="adj1" fmla="val 26114"/>
                  <a:gd name="adj2" fmla="val 75626"/>
                </a:avLst>
              </a:prstGeom>
              <a:solidFill>
                <a:srgbClr val="44D04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7" name="Group 56">
                <a:extLst>
                  <a:ext uri="{FF2B5EF4-FFF2-40B4-BE49-F238E27FC236}">
                    <a16:creationId xmlns:a16="http://schemas.microsoft.com/office/drawing/2014/main" id="{339EA809-137A-3525-CD1B-34655C4E65D5}"/>
                  </a:ext>
                </a:extLst>
              </p:cNvPr>
              <p:cNvGrpSpPr/>
              <p:nvPr/>
            </p:nvGrpSpPr>
            <p:grpSpPr>
              <a:xfrm>
                <a:off x="6819962" y="3151134"/>
                <a:ext cx="1783281" cy="646331"/>
                <a:chOff x="573024" y="1458462"/>
                <a:chExt cx="2023873" cy="646331"/>
              </a:xfrm>
            </p:grpSpPr>
            <p:sp>
              <p:nvSpPr>
                <p:cNvPr id="58" name="Rectangle: Rounded Corners 57">
                  <a:extLst>
                    <a:ext uri="{FF2B5EF4-FFF2-40B4-BE49-F238E27FC236}">
                      <a16:creationId xmlns:a16="http://schemas.microsoft.com/office/drawing/2014/main" id="{FB714F29-CEC9-C201-37A5-5E463037720B}"/>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9" name="TextBox 58">
                  <a:extLst>
                    <a:ext uri="{FF2B5EF4-FFF2-40B4-BE49-F238E27FC236}">
                      <a16:creationId xmlns:a16="http://schemas.microsoft.com/office/drawing/2014/main" id="{600C76BB-DCEF-1813-CF00-92C2B626B039}"/>
                    </a:ext>
                  </a:extLst>
                </p:cNvPr>
                <p:cNvSpPr txBox="1"/>
                <p:nvPr/>
              </p:nvSpPr>
              <p:spPr>
                <a:xfrm>
                  <a:off x="573025" y="1458462"/>
                  <a:ext cx="2023872" cy="646331"/>
                </a:xfrm>
                <a:prstGeom prst="rect">
                  <a:avLst/>
                </a:prstGeom>
                <a:noFill/>
              </p:spPr>
              <p:txBody>
                <a:bodyPr wrap="square" rtlCol="0">
                  <a:spAutoFit/>
                </a:bodyPr>
                <a:lstStyle/>
                <a:p>
                  <a:pPr algn="ctr"/>
                  <a:r>
                    <a:rPr lang="ro-RO" sz="3600" dirty="0"/>
                    <a:t>MĂSELE</a:t>
                  </a:r>
                  <a:endParaRPr lang="en-US" sz="3600" dirty="0"/>
                </a:p>
              </p:txBody>
            </p:sp>
          </p:grpSp>
          <p:grpSp>
            <p:nvGrpSpPr>
              <p:cNvPr id="10" name="Group 9">
                <a:extLst>
                  <a:ext uri="{FF2B5EF4-FFF2-40B4-BE49-F238E27FC236}">
                    <a16:creationId xmlns:a16="http://schemas.microsoft.com/office/drawing/2014/main" id="{DD70BC85-2370-806E-CC39-0E2ACD9134CF}"/>
                  </a:ext>
                </a:extLst>
              </p:cNvPr>
              <p:cNvGrpSpPr/>
              <p:nvPr/>
            </p:nvGrpSpPr>
            <p:grpSpPr>
              <a:xfrm>
                <a:off x="6456928" y="1070541"/>
                <a:ext cx="2115603" cy="646331"/>
                <a:chOff x="573024" y="1458462"/>
                <a:chExt cx="2115603" cy="646331"/>
              </a:xfrm>
            </p:grpSpPr>
            <p:sp>
              <p:nvSpPr>
                <p:cNvPr id="8" name="Rectangle: Rounded Corners 7">
                  <a:extLst>
                    <a:ext uri="{FF2B5EF4-FFF2-40B4-BE49-F238E27FC236}">
                      <a16:creationId xmlns:a16="http://schemas.microsoft.com/office/drawing/2014/main" id="{82A067B0-95FF-8270-75E3-E5DF6027EC89}"/>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4F63FFEE-DD84-9BFC-AA84-53B951AEF360}"/>
                    </a:ext>
                  </a:extLst>
                </p:cNvPr>
                <p:cNvSpPr txBox="1"/>
                <p:nvPr/>
              </p:nvSpPr>
              <p:spPr>
                <a:xfrm>
                  <a:off x="664755" y="1458462"/>
                  <a:ext cx="2023872" cy="646331"/>
                </a:xfrm>
                <a:prstGeom prst="rect">
                  <a:avLst/>
                </a:prstGeom>
                <a:noFill/>
              </p:spPr>
              <p:txBody>
                <a:bodyPr wrap="square" rtlCol="0">
                  <a:spAutoFit/>
                </a:bodyPr>
                <a:lstStyle/>
                <a:p>
                  <a:pPr algn="ctr"/>
                  <a:r>
                    <a:rPr lang="en-US" sz="3600" dirty="0"/>
                    <a:t>BUZ</a:t>
                  </a:r>
                  <a:r>
                    <a:rPr lang="ro-RO" sz="3600" dirty="0"/>
                    <a:t>Ă</a:t>
                  </a:r>
                  <a:endParaRPr lang="en-US" sz="3600" dirty="0"/>
                </a:p>
              </p:txBody>
            </p:sp>
          </p:grpSp>
          <p:sp>
            <p:nvSpPr>
              <p:cNvPr id="72" name="Arrow: Right 71">
                <a:extLst>
                  <a:ext uri="{FF2B5EF4-FFF2-40B4-BE49-F238E27FC236}">
                    <a16:creationId xmlns:a16="http://schemas.microsoft.com/office/drawing/2014/main" id="{BC20D036-9626-0A0C-110B-BCCC7F4BE5FF}"/>
                  </a:ext>
                </a:extLst>
              </p:cNvPr>
              <p:cNvSpPr/>
              <p:nvPr/>
            </p:nvSpPr>
            <p:spPr>
              <a:xfrm rot="10800000">
                <a:off x="5331087" y="4857155"/>
                <a:ext cx="2324686" cy="442933"/>
              </a:xfrm>
              <a:prstGeom prst="rightArrow">
                <a:avLst>
                  <a:gd name="adj1" fmla="val 26114"/>
                  <a:gd name="adj2" fmla="val 75626"/>
                </a:avLst>
              </a:prstGeom>
              <a:solidFill>
                <a:srgbClr val="44D04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8F65BB58-A6DA-63EA-00D4-18CA07A6711F}"/>
                  </a:ext>
                </a:extLst>
              </p:cNvPr>
              <p:cNvGrpSpPr/>
              <p:nvPr/>
            </p:nvGrpSpPr>
            <p:grpSpPr>
              <a:xfrm>
                <a:off x="6747651" y="4656832"/>
                <a:ext cx="1602207" cy="707774"/>
                <a:chOff x="501474" y="1261628"/>
                <a:chExt cx="2043435" cy="1163824"/>
              </a:xfrm>
            </p:grpSpPr>
            <p:sp>
              <p:nvSpPr>
                <p:cNvPr id="12" name="Rectangle: Rounded Corners 11">
                  <a:extLst>
                    <a:ext uri="{FF2B5EF4-FFF2-40B4-BE49-F238E27FC236}">
                      <a16:creationId xmlns:a16="http://schemas.microsoft.com/office/drawing/2014/main" id="{6B2281A2-956D-BDE1-12BD-219ECD3FE40A}"/>
                    </a:ext>
                  </a:extLst>
                </p:cNvPr>
                <p:cNvSpPr/>
                <p:nvPr/>
              </p:nvSpPr>
              <p:spPr>
                <a:xfrm>
                  <a:off x="521037" y="1325762"/>
                  <a:ext cx="2023872" cy="1099690"/>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DBA9AE28-A785-E05A-4AA7-CAB5A6DA64B6}"/>
                    </a:ext>
                  </a:extLst>
                </p:cNvPr>
                <p:cNvSpPr txBox="1"/>
                <p:nvPr/>
              </p:nvSpPr>
              <p:spPr>
                <a:xfrm>
                  <a:off x="501474" y="1261628"/>
                  <a:ext cx="2023872" cy="1062791"/>
                </a:xfrm>
                <a:prstGeom prst="rect">
                  <a:avLst/>
                </a:prstGeom>
                <a:noFill/>
              </p:spPr>
              <p:txBody>
                <a:bodyPr wrap="square" rtlCol="0">
                  <a:spAutoFit/>
                </a:bodyPr>
                <a:lstStyle/>
                <a:p>
                  <a:pPr algn="ctr"/>
                  <a:r>
                    <a:rPr lang="ro-RO" sz="3600" dirty="0"/>
                    <a:t>LIMBA</a:t>
                  </a:r>
                  <a:endParaRPr lang="en-US" sz="3600" dirty="0"/>
                </a:p>
              </p:txBody>
            </p:sp>
          </p:grpSp>
          <p:sp>
            <p:nvSpPr>
              <p:cNvPr id="71" name="Arrow: Right 70">
                <a:extLst>
                  <a:ext uri="{FF2B5EF4-FFF2-40B4-BE49-F238E27FC236}">
                    <a16:creationId xmlns:a16="http://schemas.microsoft.com/office/drawing/2014/main" id="{62E50F9A-0D33-7C68-047B-7355927229D4}"/>
                  </a:ext>
                </a:extLst>
              </p:cNvPr>
              <p:cNvSpPr/>
              <p:nvPr/>
            </p:nvSpPr>
            <p:spPr>
              <a:xfrm>
                <a:off x="2301393" y="2543784"/>
                <a:ext cx="2032737" cy="364574"/>
              </a:xfrm>
              <a:prstGeom prst="rightArrow">
                <a:avLst>
                  <a:gd name="adj1" fmla="val 26114"/>
                  <a:gd name="adj2" fmla="val 75626"/>
                </a:avLst>
              </a:prstGeom>
              <a:solidFill>
                <a:srgbClr val="00B05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3" name="Arrow: Right 72">
                <a:extLst>
                  <a:ext uri="{FF2B5EF4-FFF2-40B4-BE49-F238E27FC236}">
                    <a16:creationId xmlns:a16="http://schemas.microsoft.com/office/drawing/2014/main" id="{C9CBA01D-6E4E-0C4E-F49D-7D0E1AE15500}"/>
                  </a:ext>
                </a:extLst>
              </p:cNvPr>
              <p:cNvSpPr/>
              <p:nvPr/>
            </p:nvSpPr>
            <p:spPr>
              <a:xfrm rot="534975">
                <a:off x="1115859" y="1505412"/>
                <a:ext cx="3055950" cy="364574"/>
              </a:xfrm>
              <a:prstGeom prst="rightArrow">
                <a:avLst>
                  <a:gd name="adj1" fmla="val 26114"/>
                  <a:gd name="adj2" fmla="val 75626"/>
                </a:avLst>
              </a:prstGeom>
              <a:solidFill>
                <a:srgbClr val="00B05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B0F0"/>
                  </a:solidFill>
                </a:endParaRPr>
              </a:p>
            </p:txBody>
          </p:sp>
          <p:sp>
            <p:nvSpPr>
              <p:cNvPr id="74" name="Arrow: Right 73">
                <a:extLst>
                  <a:ext uri="{FF2B5EF4-FFF2-40B4-BE49-F238E27FC236}">
                    <a16:creationId xmlns:a16="http://schemas.microsoft.com/office/drawing/2014/main" id="{79F5F8A7-7ECD-6079-DC6A-C8EE5CF006DE}"/>
                  </a:ext>
                </a:extLst>
              </p:cNvPr>
              <p:cNvSpPr/>
              <p:nvPr/>
            </p:nvSpPr>
            <p:spPr>
              <a:xfrm rot="19648888">
                <a:off x="1138890" y="4981717"/>
                <a:ext cx="3236982" cy="355620"/>
              </a:xfrm>
              <a:prstGeom prst="rightArrow">
                <a:avLst>
                  <a:gd name="adj1" fmla="val 26114"/>
                  <a:gd name="adj2" fmla="val 75626"/>
                </a:avLst>
              </a:prstGeom>
              <a:solidFill>
                <a:srgbClr val="00B05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3" name="Group 62">
                <a:extLst>
                  <a:ext uri="{FF2B5EF4-FFF2-40B4-BE49-F238E27FC236}">
                    <a16:creationId xmlns:a16="http://schemas.microsoft.com/office/drawing/2014/main" id="{938AF506-0E45-AD6C-2781-32FD37C46B0B}"/>
                  </a:ext>
                </a:extLst>
              </p:cNvPr>
              <p:cNvGrpSpPr/>
              <p:nvPr/>
            </p:nvGrpSpPr>
            <p:grpSpPr>
              <a:xfrm>
                <a:off x="571469" y="1164007"/>
                <a:ext cx="1922989" cy="646331"/>
                <a:chOff x="573024" y="1458462"/>
                <a:chExt cx="2023873" cy="646331"/>
              </a:xfrm>
            </p:grpSpPr>
            <p:sp>
              <p:nvSpPr>
                <p:cNvPr id="64" name="Rectangle: Rounded Corners 63">
                  <a:extLst>
                    <a:ext uri="{FF2B5EF4-FFF2-40B4-BE49-F238E27FC236}">
                      <a16:creationId xmlns:a16="http://schemas.microsoft.com/office/drawing/2014/main" id="{56C670B1-B991-4987-132B-98794E6E0044}"/>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TextBox 64">
                  <a:extLst>
                    <a:ext uri="{FF2B5EF4-FFF2-40B4-BE49-F238E27FC236}">
                      <a16:creationId xmlns:a16="http://schemas.microsoft.com/office/drawing/2014/main" id="{A0112891-6ABE-2C41-8DE9-7EF62460E3B3}"/>
                    </a:ext>
                  </a:extLst>
                </p:cNvPr>
                <p:cNvSpPr txBox="1"/>
                <p:nvPr/>
              </p:nvSpPr>
              <p:spPr>
                <a:xfrm>
                  <a:off x="573025" y="1458462"/>
                  <a:ext cx="2023872" cy="646331"/>
                </a:xfrm>
                <a:prstGeom prst="rect">
                  <a:avLst/>
                </a:prstGeom>
                <a:noFill/>
              </p:spPr>
              <p:txBody>
                <a:bodyPr wrap="square" rtlCol="0">
                  <a:spAutoFit/>
                </a:bodyPr>
                <a:lstStyle/>
                <a:p>
                  <a:pPr algn="ctr"/>
                  <a:r>
                    <a:rPr lang="ro-RO" sz="3600" dirty="0"/>
                    <a:t>GINGIE</a:t>
                  </a:r>
                  <a:endParaRPr lang="en-US" sz="3600" dirty="0"/>
                </a:p>
              </p:txBody>
            </p:sp>
          </p:grpSp>
          <p:grpSp>
            <p:nvGrpSpPr>
              <p:cNvPr id="55" name="Group 54">
                <a:extLst>
                  <a:ext uri="{FF2B5EF4-FFF2-40B4-BE49-F238E27FC236}">
                    <a16:creationId xmlns:a16="http://schemas.microsoft.com/office/drawing/2014/main" id="{F927BACB-2000-4E49-67AF-DDAB8846186B}"/>
                  </a:ext>
                </a:extLst>
              </p:cNvPr>
              <p:cNvGrpSpPr/>
              <p:nvPr/>
            </p:nvGrpSpPr>
            <p:grpSpPr>
              <a:xfrm>
                <a:off x="205401" y="2328994"/>
                <a:ext cx="2822700" cy="1200329"/>
                <a:chOff x="603766" y="1413707"/>
                <a:chExt cx="1964709" cy="2229178"/>
              </a:xfrm>
            </p:grpSpPr>
            <p:sp>
              <p:nvSpPr>
                <p:cNvPr id="75" name="Rectangle: Rounded Corners 74">
                  <a:extLst>
                    <a:ext uri="{FF2B5EF4-FFF2-40B4-BE49-F238E27FC236}">
                      <a16:creationId xmlns:a16="http://schemas.microsoft.com/office/drawing/2014/main" id="{F7E04866-BD9D-BE53-467B-A27CED6A1CB1}"/>
                    </a:ext>
                  </a:extLst>
                </p:cNvPr>
                <p:cNvSpPr/>
                <p:nvPr/>
              </p:nvSpPr>
              <p:spPr>
                <a:xfrm>
                  <a:off x="845331" y="1458462"/>
                  <a:ext cx="1433364" cy="1998310"/>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TextBox 76">
                  <a:extLst>
                    <a:ext uri="{FF2B5EF4-FFF2-40B4-BE49-F238E27FC236}">
                      <a16:creationId xmlns:a16="http://schemas.microsoft.com/office/drawing/2014/main" id="{323100E2-E2E5-EC38-123D-185259E70664}"/>
                    </a:ext>
                  </a:extLst>
                </p:cNvPr>
                <p:cNvSpPr txBox="1"/>
                <p:nvPr/>
              </p:nvSpPr>
              <p:spPr>
                <a:xfrm>
                  <a:off x="603766" y="1413707"/>
                  <a:ext cx="1964709" cy="2229178"/>
                </a:xfrm>
                <a:prstGeom prst="rect">
                  <a:avLst/>
                </a:prstGeom>
                <a:noFill/>
              </p:spPr>
              <p:txBody>
                <a:bodyPr wrap="square" rtlCol="0">
                  <a:spAutoFit/>
                </a:bodyPr>
                <a:lstStyle/>
                <a:p>
                  <a:pPr algn="ctr"/>
                  <a:r>
                    <a:rPr lang="ro-RO" sz="3600" dirty="0"/>
                    <a:t>VĂLUL PALATIN</a:t>
                  </a:r>
                  <a:endParaRPr lang="en-US" sz="3600" dirty="0"/>
                </a:p>
              </p:txBody>
            </p:sp>
          </p:grpSp>
          <p:grpSp>
            <p:nvGrpSpPr>
              <p:cNvPr id="84" name="Group 83">
                <a:extLst>
                  <a:ext uri="{FF2B5EF4-FFF2-40B4-BE49-F238E27FC236}">
                    <a16:creationId xmlns:a16="http://schemas.microsoft.com/office/drawing/2014/main" id="{E7B16B54-5972-1A35-D0DA-536633453997}"/>
                  </a:ext>
                </a:extLst>
              </p:cNvPr>
              <p:cNvGrpSpPr/>
              <p:nvPr/>
            </p:nvGrpSpPr>
            <p:grpSpPr>
              <a:xfrm>
                <a:off x="5017677" y="1930570"/>
                <a:ext cx="3392147" cy="646332"/>
                <a:chOff x="720541" y="2060846"/>
                <a:chExt cx="3392147" cy="646332"/>
              </a:xfrm>
            </p:grpSpPr>
            <p:sp>
              <p:nvSpPr>
                <p:cNvPr id="83" name="Arrow: Right 82">
                  <a:extLst>
                    <a:ext uri="{FF2B5EF4-FFF2-40B4-BE49-F238E27FC236}">
                      <a16:creationId xmlns:a16="http://schemas.microsoft.com/office/drawing/2014/main" id="{D65FDAD9-06CC-9E12-8A81-2D930ECC6D24}"/>
                    </a:ext>
                  </a:extLst>
                </p:cNvPr>
                <p:cNvSpPr/>
                <p:nvPr/>
              </p:nvSpPr>
              <p:spPr>
                <a:xfrm rot="10800000">
                  <a:off x="720541" y="2171461"/>
                  <a:ext cx="2032737" cy="364574"/>
                </a:xfrm>
                <a:prstGeom prst="rightArrow">
                  <a:avLst>
                    <a:gd name="adj1" fmla="val 26114"/>
                    <a:gd name="adj2" fmla="val 75626"/>
                  </a:avLst>
                </a:prstGeom>
                <a:solidFill>
                  <a:srgbClr val="44D044"/>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0" name="Group 79">
                  <a:extLst>
                    <a:ext uri="{FF2B5EF4-FFF2-40B4-BE49-F238E27FC236}">
                      <a16:creationId xmlns:a16="http://schemas.microsoft.com/office/drawing/2014/main" id="{2347E565-02D3-1209-79E7-C27C38782BA9}"/>
                    </a:ext>
                  </a:extLst>
                </p:cNvPr>
                <p:cNvGrpSpPr/>
                <p:nvPr/>
              </p:nvGrpSpPr>
              <p:grpSpPr>
                <a:xfrm>
                  <a:off x="2329610" y="2060846"/>
                  <a:ext cx="1783078" cy="646332"/>
                  <a:chOff x="2830980" y="1430791"/>
                  <a:chExt cx="1964709" cy="1200329"/>
                </a:xfrm>
              </p:grpSpPr>
              <p:sp>
                <p:nvSpPr>
                  <p:cNvPr id="81" name="Rectangle: Rounded Corners 80">
                    <a:extLst>
                      <a:ext uri="{FF2B5EF4-FFF2-40B4-BE49-F238E27FC236}">
                        <a16:creationId xmlns:a16="http://schemas.microsoft.com/office/drawing/2014/main" id="{D2DD05EF-0F24-0673-EE91-20C7630B118B}"/>
                      </a:ext>
                    </a:extLst>
                  </p:cNvPr>
                  <p:cNvSpPr/>
                  <p:nvPr/>
                </p:nvSpPr>
                <p:spPr>
                  <a:xfrm>
                    <a:off x="3130226" y="1458461"/>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2" name="TextBox 81">
                    <a:extLst>
                      <a:ext uri="{FF2B5EF4-FFF2-40B4-BE49-F238E27FC236}">
                        <a16:creationId xmlns:a16="http://schemas.microsoft.com/office/drawing/2014/main" id="{805BD6FF-4AC6-FB53-F6F1-B063C9EE7DEF}"/>
                      </a:ext>
                    </a:extLst>
                  </p:cNvPr>
                  <p:cNvSpPr txBox="1"/>
                  <p:nvPr/>
                </p:nvSpPr>
                <p:spPr>
                  <a:xfrm>
                    <a:off x="2830980" y="1430791"/>
                    <a:ext cx="1964709" cy="1200329"/>
                  </a:xfrm>
                  <a:prstGeom prst="rect">
                    <a:avLst/>
                  </a:prstGeom>
                  <a:noFill/>
                </p:spPr>
                <p:txBody>
                  <a:bodyPr wrap="square" rtlCol="0">
                    <a:spAutoFit/>
                  </a:bodyPr>
                  <a:lstStyle/>
                  <a:p>
                    <a:pPr algn="ctr"/>
                    <a:r>
                      <a:rPr lang="ro-RO" sz="3600" dirty="0"/>
                      <a:t>DINȚI</a:t>
                    </a:r>
                    <a:endParaRPr lang="en-US" sz="3600" dirty="0"/>
                  </a:p>
                </p:txBody>
              </p:sp>
            </p:grpSp>
          </p:grpSp>
          <p:sp>
            <p:nvSpPr>
              <p:cNvPr id="14" name="Arrow: Right 13">
                <a:extLst>
                  <a:ext uri="{FF2B5EF4-FFF2-40B4-BE49-F238E27FC236}">
                    <a16:creationId xmlns:a16="http://schemas.microsoft.com/office/drawing/2014/main" id="{DF8A303A-EE49-6733-63C4-E5CDD2794A50}"/>
                  </a:ext>
                </a:extLst>
              </p:cNvPr>
              <p:cNvSpPr/>
              <p:nvPr/>
            </p:nvSpPr>
            <p:spPr>
              <a:xfrm rot="20930472">
                <a:off x="2101280" y="3540836"/>
                <a:ext cx="2648287" cy="432128"/>
              </a:xfrm>
              <a:prstGeom prst="rightArrow">
                <a:avLst>
                  <a:gd name="adj1" fmla="val 26114"/>
                  <a:gd name="adj2" fmla="val 75626"/>
                </a:avLst>
              </a:prstGeom>
              <a:solidFill>
                <a:srgbClr val="00B05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5" name="Group 14">
                <a:extLst>
                  <a:ext uri="{FF2B5EF4-FFF2-40B4-BE49-F238E27FC236}">
                    <a16:creationId xmlns:a16="http://schemas.microsoft.com/office/drawing/2014/main" id="{3A2E5D44-F50A-4735-7C36-981BAEE7E9C9}"/>
                  </a:ext>
                </a:extLst>
              </p:cNvPr>
              <p:cNvGrpSpPr/>
              <p:nvPr/>
            </p:nvGrpSpPr>
            <p:grpSpPr>
              <a:xfrm>
                <a:off x="571469" y="3759017"/>
                <a:ext cx="2098703" cy="1235021"/>
                <a:chOff x="501473" y="1325762"/>
                <a:chExt cx="2043436" cy="2030800"/>
              </a:xfrm>
            </p:grpSpPr>
            <p:sp>
              <p:nvSpPr>
                <p:cNvPr id="16" name="Rectangle: Rounded Corners 15">
                  <a:extLst>
                    <a:ext uri="{FF2B5EF4-FFF2-40B4-BE49-F238E27FC236}">
                      <a16:creationId xmlns:a16="http://schemas.microsoft.com/office/drawing/2014/main" id="{D1481848-8ACC-188B-B061-8491835BB1C3}"/>
                    </a:ext>
                  </a:extLst>
                </p:cNvPr>
                <p:cNvSpPr/>
                <p:nvPr/>
              </p:nvSpPr>
              <p:spPr>
                <a:xfrm>
                  <a:off x="521037" y="1325762"/>
                  <a:ext cx="2023872" cy="1099690"/>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Box 16">
                  <a:extLst>
                    <a:ext uri="{FF2B5EF4-FFF2-40B4-BE49-F238E27FC236}">
                      <a16:creationId xmlns:a16="http://schemas.microsoft.com/office/drawing/2014/main" id="{12C14379-31B3-28B8-18DB-51008BFA2823}"/>
                    </a:ext>
                  </a:extLst>
                </p:cNvPr>
                <p:cNvSpPr txBox="1"/>
                <p:nvPr/>
              </p:nvSpPr>
              <p:spPr>
                <a:xfrm>
                  <a:off x="501473" y="1382808"/>
                  <a:ext cx="2023872" cy="1973754"/>
                </a:xfrm>
                <a:prstGeom prst="rect">
                  <a:avLst/>
                </a:prstGeom>
                <a:noFill/>
              </p:spPr>
              <p:txBody>
                <a:bodyPr wrap="square" rtlCol="0">
                  <a:spAutoFit/>
                </a:bodyPr>
                <a:lstStyle/>
                <a:p>
                  <a:pPr algn="ctr"/>
                  <a:r>
                    <a:rPr lang="ro-RO" sz="3600" dirty="0"/>
                    <a:t>OMUȘOR</a:t>
                  </a:r>
                  <a:endParaRPr lang="en-US" sz="3600" dirty="0"/>
                </a:p>
              </p:txBody>
            </p:sp>
          </p:grpSp>
          <p:sp>
            <p:nvSpPr>
              <p:cNvPr id="20" name="Arrow: Right 19">
                <a:extLst>
                  <a:ext uri="{FF2B5EF4-FFF2-40B4-BE49-F238E27FC236}">
                    <a16:creationId xmlns:a16="http://schemas.microsoft.com/office/drawing/2014/main" id="{AE03AF26-681C-EFEE-D907-DE841711142B}"/>
                  </a:ext>
                </a:extLst>
              </p:cNvPr>
              <p:cNvSpPr/>
              <p:nvPr/>
            </p:nvSpPr>
            <p:spPr>
              <a:xfrm rot="20733963">
                <a:off x="614113" y="5457268"/>
                <a:ext cx="3236982" cy="355620"/>
              </a:xfrm>
              <a:prstGeom prst="rightArrow">
                <a:avLst>
                  <a:gd name="adj1" fmla="val 26114"/>
                  <a:gd name="adj2" fmla="val 75626"/>
                </a:avLst>
              </a:prstGeom>
              <a:solidFill>
                <a:srgbClr val="00B050"/>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 name="Group 20">
                <a:extLst>
                  <a:ext uri="{FF2B5EF4-FFF2-40B4-BE49-F238E27FC236}">
                    <a16:creationId xmlns:a16="http://schemas.microsoft.com/office/drawing/2014/main" id="{E8080CB9-684E-5A1D-F136-1A0D2CE16D64}"/>
                  </a:ext>
                </a:extLst>
              </p:cNvPr>
              <p:cNvGrpSpPr/>
              <p:nvPr/>
            </p:nvGrpSpPr>
            <p:grpSpPr>
              <a:xfrm>
                <a:off x="86513" y="5683116"/>
                <a:ext cx="4035881" cy="659178"/>
                <a:chOff x="684821" y="1526366"/>
                <a:chExt cx="1896471" cy="1224186"/>
              </a:xfrm>
            </p:grpSpPr>
            <p:sp>
              <p:nvSpPr>
                <p:cNvPr id="22" name="Rectangle: Rounded Corners 21">
                  <a:extLst>
                    <a:ext uri="{FF2B5EF4-FFF2-40B4-BE49-F238E27FC236}">
                      <a16:creationId xmlns:a16="http://schemas.microsoft.com/office/drawing/2014/main" id="{504599ED-2466-9B45-0840-4A32F1785483}"/>
                    </a:ext>
                  </a:extLst>
                </p:cNvPr>
                <p:cNvSpPr/>
                <p:nvPr/>
              </p:nvSpPr>
              <p:spPr>
                <a:xfrm>
                  <a:off x="831840" y="1605564"/>
                  <a:ext cx="160243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26B4F4D0-1F30-652C-E2A0-60A996787671}"/>
                    </a:ext>
                  </a:extLst>
                </p:cNvPr>
                <p:cNvSpPr txBox="1"/>
                <p:nvPr/>
              </p:nvSpPr>
              <p:spPr>
                <a:xfrm>
                  <a:off x="684821" y="1526366"/>
                  <a:ext cx="1896471" cy="1200329"/>
                </a:xfrm>
                <a:prstGeom prst="rect">
                  <a:avLst/>
                </a:prstGeom>
                <a:noFill/>
              </p:spPr>
              <p:txBody>
                <a:bodyPr wrap="square" rtlCol="0">
                  <a:spAutoFit/>
                </a:bodyPr>
                <a:lstStyle/>
                <a:p>
                  <a:pPr algn="ctr"/>
                  <a:r>
                    <a:rPr lang="ro-RO" sz="3600" dirty="0"/>
                    <a:t>PAPILE GUSTATIVE</a:t>
                  </a:r>
                  <a:endParaRPr lang="en-US" sz="3600" dirty="0"/>
                </a:p>
              </p:txBody>
            </p:sp>
          </p:grpSp>
        </p:grpSp>
      </p:grpSp>
    </p:spTree>
    <p:extLst>
      <p:ext uri="{BB962C8B-B14F-4D97-AF65-F5344CB8AC3E}">
        <p14:creationId xmlns:p14="http://schemas.microsoft.com/office/powerpoint/2010/main" val="23273255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F848CC2E-1E5C-7C5C-B83D-D8A5F0047268}"/>
              </a:ext>
            </a:extLst>
          </p:cNvPr>
          <p:cNvSpPr txBox="1"/>
          <p:nvPr/>
        </p:nvSpPr>
        <p:spPr>
          <a:xfrm>
            <a:off x="347381" y="141379"/>
            <a:ext cx="8421865" cy="830997"/>
          </a:xfrm>
          <a:prstGeom prst="rect">
            <a:avLst/>
          </a:prstGeom>
          <a:noFill/>
        </p:spPr>
        <p:txBody>
          <a:bodyPr wrap="square" rtlCol="0">
            <a:spAutoFit/>
          </a:bodyPr>
          <a:lstStyle/>
          <a:p>
            <a:r>
              <a:rPr lang="ro-RO" sz="1600" dirty="0"/>
              <a:t>Nume copil:..........................................................</a:t>
            </a:r>
          </a:p>
          <a:p>
            <a:r>
              <a:rPr lang="ro-RO" sz="1600" dirty="0"/>
              <a:t>Data:.......................................................................</a:t>
            </a:r>
          </a:p>
          <a:p>
            <a:r>
              <a:rPr lang="ro-RO" sz="1600" dirty="0"/>
              <a:t>Unește denumirea componentelor care alcătuiesc cavitatea bucală cu imaginea acestora</a:t>
            </a:r>
            <a:r>
              <a:rPr lang="en-US" sz="1600" dirty="0"/>
              <a:t>.</a:t>
            </a:r>
            <a:r>
              <a:rPr lang="ro-RO" sz="1600" dirty="0"/>
              <a:t> </a:t>
            </a:r>
            <a:endParaRPr lang="en-US" sz="1600" dirty="0"/>
          </a:p>
        </p:txBody>
      </p:sp>
      <p:grpSp>
        <p:nvGrpSpPr>
          <p:cNvPr id="46" name="Group 45">
            <a:extLst>
              <a:ext uri="{FF2B5EF4-FFF2-40B4-BE49-F238E27FC236}">
                <a16:creationId xmlns:a16="http://schemas.microsoft.com/office/drawing/2014/main" id="{DB42C1AF-5E17-6DB9-4813-FAC3F0ACFA41}"/>
              </a:ext>
            </a:extLst>
          </p:cNvPr>
          <p:cNvGrpSpPr/>
          <p:nvPr/>
        </p:nvGrpSpPr>
        <p:grpSpPr>
          <a:xfrm>
            <a:off x="175003" y="1020686"/>
            <a:ext cx="9047373" cy="5842208"/>
            <a:chOff x="175003" y="1020686"/>
            <a:chExt cx="9047373" cy="5842208"/>
          </a:xfrm>
        </p:grpSpPr>
        <p:sp>
          <p:nvSpPr>
            <p:cNvPr id="4" name="Rectangle: Top Corners Rounded 3">
              <a:extLst>
                <a:ext uri="{FF2B5EF4-FFF2-40B4-BE49-F238E27FC236}">
                  <a16:creationId xmlns:a16="http://schemas.microsoft.com/office/drawing/2014/main" id="{3EAC1C4B-2B45-1A24-545E-E6438D9CA306}"/>
                </a:ext>
              </a:extLst>
            </p:cNvPr>
            <p:cNvSpPr/>
            <p:nvPr/>
          </p:nvSpPr>
          <p:spPr>
            <a:xfrm>
              <a:off x="256032" y="1020686"/>
              <a:ext cx="8570976" cy="5587378"/>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4" name="Picture 43">
              <a:extLst>
                <a:ext uri="{FF2B5EF4-FFF2-40B4-BE49-F238E27FC236}">
                  <a16:creationId xmlns:a16="http://schemas.microsoft.com/office/drawing/2014/main" id="{340DDAA2-FF34-5C19-0A5D-63F2B1E617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7318" y="1326839"/>
              <a:ext cx="2787973" cy="5102636"/>
            </a:xfrm>
            <a:prstGeom prst="rect">
              <a:avLst/>
            </a:prstGeom>
          </p:spPr>
        </p:pic>
        <p:sp>
          <p:nvSpPr>
            <p:cNvPr id="2" name="TextBox 1">
              <a:extLst>
                <a:ext uri="{FF2B5EF4-FFF2-40B4-BE49-F238E27FC236}">
                  <a16:creationId xmlns:a16="http://schemas.microsoft.com/office/drawing/2014/main" id="{C99BE6FA-9D41-BA34-7FFF-E950B06CFF02}"/>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grpSp>
          <p:nvGrpSpPr>
            <p:cNvPr id="5" name="Group 4">
              <a:extLst>
                <a:ext uri="{FF2B5EF4-FFF2-40B4-BE49-F238E27FC236}">
                  <a16:creationId xmlns:a16="http://schemas.microsoft.com/office/drawing/2014/main" id="{68EC97EA-494F-30E7-25DF-1BA776341D33}"/>
                </a:ext>
              </a:extLst>
            </p:cNvPr>
            <p:cNvGrpSpPr/>
            <p:nvPr/>
          </p:nvGrpSpPr>
          <p:grpSpPr>
            <a:xfrm>
              <a:off x="175003" y="1149199"/>
              <a:ext cx="8516730" cy="5271753"/>
              <a:chOff x="86513" y="1070541"/>
              <a:chExt cx="8516730" cy="5271753"/>
            </a:xfrm>
          </p:grpSpPr>
          <p:grpSp>
            <p:nvGrpSpPr>
              <p:cNvPr id="11" name="Group 10">
                <a:extLst>
                  <a:ext uri="{FF2B5EF4-FFF2-40B4-BE49-F238E27FC236}">
                    <a16:creationId xmlns:a16="http://schemas.microsoft.com/office/drawing/2014/main" id="{554054A9-CA8D-4622-DA29-0D9EEAF3AF89}"/>
                  </a:ext>
                </a:extLst>
              </p:cNvPr>
              <p:cNvGrpSpPr/>
              <p:nvPr/>
            </p:nvGrpSpPr>
            <p:grpSpPr>
              <a:xfrm>
                <a:off x="6819962" y="3151134"/>
                <a:ext cx="1783281" cy="646331"/>
                <a:chOff x="573024" y="1458462"/>
                <a:chExt cx="2023873" cy="646331"/>
              </a:xfrm>
            </p:grpSpPr>
            <p:sp>
              <p:nvSpPr>
                <p:cNvPr id="41" name="Rectangle: Rounded Corners 40">
                  <a:extLst>
                    <a:ext uri="{FF2B5EF4-FFF2-40B4-BE49-F238E27FC236}">
                      <a16:creationId xmlns:a16="http://schemas.microsoft.com/office/drawing/2014/main" id="{00B49D92-C8F5-CD16-DA36-352267876143}"/>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2" name="TextBox 41">
                  <a:extLst>
                    <a:ext uri="{FF2B5EF4-FFF2-40B4-BE49-F238E27FC236}">
                      <a16:creationId xmlns:a16="http://schemas.microsoft.com/office/drawing/2014/main" id="{5A5A5F7A-FC41-9D13-2AE2-8A1D21AF0239}"/>
                    </a:ext>
                  </a:extLst>
                </p:cNvPr>
                <p:cNvSpPr txBox="1"/>
                <p:nvPr/>
              </p:nvSpPr>
              <p:spPr>
                <a:xfrm>
                  <a:off x="573025" y="1458462"/>
                  <a:ext cx="2023872" cy="646331"/>
                </a:xfrm>
                <a:prstGeom prst="rect">
                  <a:avLst/>
                </a:prstGeom>
                <a:noFill/>
              </p:spPr>
              <p:txBody>
                <a:bodyPr wrap="square" rtlCol="0">
                  <a:spAutoFit/>
                </a:bodyPr>
                <a:lstStyle/>
                <a:p>
                  <a:pPr algn="ctr"/>
                  <a:r>
                    <a:rPr lang="ro-RO" sz="3600" dirty="0"/>
                    <a:t>MĂSELE</a:t>
                  </a:r>
                  <a:endParaRPr lang="en-US" sz="3600" dirty="0"/>
                </a:p>
              </p:txBody>
            </p:sp>
          </p:grpSp>
          <p:grpSp>
            <p:nvGrpSpPr>
              <p:cNvPr id="12" name="Group 11">
                <a:extLst>
                  <a:ext uri="{FF2B5EF4-FFF2-40B4-BE49-F238E27FC236}">
                    <a16:creationId xmlns:a16="http://schemas.microsoft.com/office/drawing/2014/main" id="{3B15B152-8E23-3350-D44F-079F333EE25B}"/>
                  </a:ext>
                </a:extLst>
              </p:cNvPr>
              <p:cNvGrpSpPr/>
              <p:nvPr/>
            </p:nvGrpSpPr>
            <p:grpSpPr>
              <a:xfrm>
                <a:off x="6456928" y="1070541"/>
                <a:ext cx="2115603" cy="646331"/>
                <a:chOff x="573024" y="1458462"/>
                <a:chExt cx="2115603" cy="646331"/>
              </a:xfrm>
            </p:grpSpPr>
            <p:sp>
              <p:nvSpPr>
                <p:cNvPr id="39" name="Rectangle: Rounded Corners 38">
                  <a:extLst>
                    <a:ext uri="{FF2B5EF4-FFF2-40B4-BE49-F238E27FC236}">
                      <a16:creationId xmlns:a16="http://schemas.microsoft.com/office/drawing/2014/main" id="{18C84EAC-D5FE-48E8-2FE7-1889BFBBF33B}"/>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TextBox 39">
                  <a:extLst>
                    <a:ext uri="{FF2B5EF4-FFF2-40B4-BE49-F238E27FC236}">
                      <a16:creationId xmlns:a16="http://schemas.microsoft.com/office/drawing/2014/main" id="{57D6CA21-9D92-F57E-68F5-087B2BAA9876}"/>
                    </a:ext>
                  </a:extLst>
                </p:cNvPr>
                <p:cNvSpPr txBox="1"/>
                <p:nvPr/>
              </p:nvSpPr>
              <p:spPr>
                <a:xfrm>
                  <a:off x="664755" y="1458462"/>
                  <a:ext cx="2023872" cy="646331"/>
                </a:xfrm>
                <a:prstGeom prst="rect">
                  <a:avLst/>
                </a:prstGeom>
                <a:noFill/>
              </p:spPr>
              <p:txBody>
                <a:bodyPr wrap="square" rtlCol="0">
                  <a:spAutoFit/>
                </a:bodyPr>
                <a:lstStyle/>
                <a:p>
                  <a:pPr algn="ctr"/>
                  <a:r>
                    <a:rPr lang="en-US" sz="3600" dirty="0"/>
                    <a:t>BUZ</a:t>
                  </a:r>
                  <a:r>
                    <a:rPr lang="ro-RO" sz="3600" dirty="0"/>
                    <a:t>Ă</a:t>
                  </a:r>
                  <a:endParaRPr lang="en-US" sz="3600" dirty="0"/>
                </a:p>
              </p:txBody>
            </p:sp>
          </p:grpSp>
          <p:grpSp>
            <p:nvGrpSpPr>
              <p:cNvPr id="14" name="Group 13">
                <a:extLst>
                  <a:ext uri="{FF2B5EF4-FFF2-40B4-BE49-F238E27FC236}">
                    <a16:creationId xmlns:a16="http://schemas.microsoft.com/office/drawing/2014/main" id="{5D5A10A3-0FDF-5F29-9A13-F4579374B32D}"/>
                  </a:ext>
                </a:extLst>
              </p:cNvPr>
              <p:cNvGrpSpPr/>
              <p:nvPr/>
            </p:nvGrpSpPr>
            <p:grpSpPr>
              <a:xfrm>
                <a:off x="6747651" y="4656832"/>
                <a:ext cx="1602207" cy="707774"/>
                <a:chOff x="501474" y="1261628"/>
                <a:chExt cx="2043435" cy="1163824"/>
              </a:xfrm>
            </p:grpSpPr>
            <p:sp>
              <p:nvSpPr>
                <p:cNvPr id="37" name="Rectangle: Rounded Corners 36">
                  <a:extLst>
                    <a:ext uri="{FF2B5EF4-FFF2-40B4-BE49-F238E27FC236}">
                      <a16:creationId xmlns:a16="http://schemas.microsoft.com/office/drawing/2014/main" id="{3BC4F2F2-198B-9690-CBB0-03A0DF757076}"/>
                    </a:ext>
                  </a:extLst>
                </p:cNvPr>
                <p:cNvSpPr/>
                <p:nvPr/>
              </p:nvSpPr>
              <p:spPr>
                <a:xfrm>
                  <a:off x="521037" y="1325762"/>
                  <a:ext cx="2023872" cy="1099690"/>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TextBox 37">
                  <a:extLst>
                    <a:ext uri="{FF2B5EF4-FFF2-40B4-BE49-F238E27FC236}">
                      <a16:creationId xmlns:a16="http://schemas.microsoft.com/office/drawing/2014/main" id="{965E92B7-A5BD-26B3-D0C9-8E5485149300}"/>
                    </a:ext>
                  </a:extLst>
                </p:cNvPr>
                <p:cNvSpPr txBox="1"/>
                <p:nvPr/>
              </p:nvSpPr>
              <p:spPr>
                <a:xfrm>
                  <a:off x="501474" y="1261628"/>
                  <a:ext cx="2023872" cy="1062791"/>
                </a:xfrm>
                <a:prstGeom prst="rect">
                  <a:avLst/>
                </a:prstGeom>
                <a:noFill/>
              </p:spPr>
              <p:txBody>
                <a:bodyPr wrap="square" rtlCol="0">
                  <a:spAutoFit/>
                </a:bodyPr>
                <a:lstStyle/>
                <a:p>
                  <a:pPr algn="ctr"/>
                  <a:r>
                    <a:rPr lang="ro-RO" sz="3600" dirty="0"/>
                    <a:t>LIMBA</a:t>
                  </a:r>
                  <a:endParaRPr lang="en-US" sz="3600" dirty="0"/>
                </a:p>
              </p:txBody>
            </p:sp>
          </p:grpSp>
          <p:grpSp>
            <p:nvGrpSpPr>
              <p:cNvPr id="18" name="Group 17">
                <a:extLst>
                  <a:ext uri="{FF2B5EF4-FFF2-40B4-BE49-F238E27FC236}">
                    <a16:creationId xmlns:a16="http://schemas.microsoft.com/office/drawing/2014/main" id="{792265BB-1059-BD7B-A368-989A2EB96AFF}"/>
                  </a:ext>
                </a:extLst>
              </p:cNvPr>
              <p:cNvGrpSpPr/>
              <p:nvPr/>
            </p:nvGrpSpPr>
            <p:grpSpPr>
              <a:xfrm>
                <a:off x="571469" y="1164007"/>
                <a:ext cx="1922989" cy="646331"/>
                <a:chOff x="573024" y="1458462"/>
                <a:chExt cx="2023873" cy="646331"/>
              </a:xfrm>
            </p:grpSpPr>
            <p:sp>
              <p:nvSpPr>
                <p:cNvPr id="35" name="Rectangle: Rounded Corners 34">
                  <a:extLst>
                    <a:ext uri="{FF2B5EF4-FFF2-40B4-BE49-F238E27FC236}">
                      <a16:creationId xmlns:a16="http://schemas.microsoft.com/office/drawing/2014/main" id="{2159D403-4832-3D7E-CEC8-845045160CCA}"/>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TextBox 35">
                  <a:extLst>
                    <a:ext uri="{FF2B5EF4-FFF2-40B4-BE49-F238E27FC236}">
                      <a16:creationId xmlns:a16="http://schemas.microsoft.com/office/drawing/2014/main" id="{ABCE5D9E-8EA9-1D89-4364-FC4D9A2906C3}"/>
                    </a:ext>
                  </a:extLst>
                </p:cNvPr>
                <p:cNvSpPr txBox="1"/>
                <p:nvPr/>
              </p:nvSpPr>
              <p:spPr>
                <a:xfrm>
                  <a:off x="573025" y="1458462"/>
                  <a:ext cx="2023872" cy="646331"/>
                </a:xfrm>
                <a:prstGeom prst="rect">
                  <a:avLst/>
                </a:prstGeom>
                <a:noFill/>
              </p:spPr>
              <p:txBody>
                <a:bodyPr wrap="square" rtlCol="0">
                  <a:spAutoFit/>
                </a:bodyPr>
                <a:lstStyle/>
                <a:p>
                  <a:pPr algn="ctr"/>
                  <a:r>
                    <a:rPr lang="ro-RO" sz="3600" dirty="0"/>
                    <a:t>GINGIE</a:t>
                  </a:r>
                  <a:endParaRPr lang="en-US" sz="3600" dirty="0"/>
                </a:p>
              </p:txBody>
            </p:sp>
          </p:grpSp>
          <p:grpSp>
            <p:nvGrpSpPr>
              <p:cNvPr id="19" name="Group 18">
                <a:extLst>
                  <a:ext uri="{FF2B5EF4-FFF2-40B4-BE49-F238E27FC236}">
                    <a16:creationId xmlns:a16="http://schemas.microsoft.com/office/drawing/2014/main" id="{890B4F7D-3DB9-F2CD-4F9D-8385F212FA21}"/>
                  </a:ext>
                </a:extLst>
              </p:cNvPr>
              <p:cNvGrpSpPr/>
              <p:nvPr/>
            </p:nvGrpSpPr>
            <p:grpSpPr>
              <a:xfrm>
                <a:off x="205401" y="2328994"/>
                <a:ext cx="2822700" cy="1200329"/>
                <a:chOff x="603766" y="1413707"/>
                <a:chExt cx="1964709" cy="2229178"/>
              </a:xfrm>
            </p:grpSpPr>
            <p:sp>
              <p:nvSpPr>
                <p:cNvPr id="33" name="Rectangle: Rounded Corners 32">
                  <a:extLst>
                    <a:ext uri="{FF2B5EF4-FFF2-40B4-BE49-F238E27FC236}">
                      <a16:creationId xmlns:a16="http://schemas.microsoft.com/office/drawing/2014/main" id="{E8638F18-469B-BCF2-0C9C-77AD658C2F22}"/>
                    </a:ext>
                  </a:extLst>
                </p:cNvPr>
                <p:cNvSpPr/>
                <p:nvPr/>
              </p:nvSpPr>
              <p:spPr>
                <a:xfrm>
                  <a:off x="845331" y="1458462"/>
                  <a:ext cx="1433364" cy="1998310"/>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EE904106-63B9-21AB-ACF5-4FEEFE4662FB}"/>
                    </a:ext>
                  </a:extLst>
                </p:cNvPr>
                <p:cNvSpPr txBox="1"/>
                <p:nvPr/>
              </p:nvSpPr>
              <p:spPr>
                <a:xfrm>
                  <a:off x="603766" y="1413707"/>
                  <a:ext cx="1964709" cy="2229178"/>
                </a:xfrm>
                <a:prstGeom prst="rect">
                  <a:avLst/>
                </a:prstGeom>
                <a:noFill/>
              </p:spPr>
              <p:txBody>
                <a:bodyPr wrap="square" rtlCol="0">
                  <a:spAutoFit/>
                </a:bodyPr>
                <a:lstStyle/>
                <a:p>
                  <a:pPr algn="ctr"/>
                  <a:r>
                    <a:rPr lang="ro-RO" sz="3600" dirty="0"/>
                    <a:t>VĂLUL PALATIN</a:t>
                  </a:r>
                  <a:endParaRPr lang="en-US" sz="3600" dirty="0"/>
                </a:p>
              </p:txBody>
            </p:sp>
          </p:grpSp>
          <p:grpSp>
            <p:nvGrpSpPr>
              <p:cNvPr id="30" name="Group 29">
                <a:extLst>
                  <a:ext uri="{FF2B5EF4-FFF2-40B4-BE49-F238E27FC236}">
                    <a16:creationId xmlns:a16="http://schemas.microsoft.com/office/drawing/2014/main" id="{44475418-69AA-6121-9531-DC8B44BD1165}"/>
                  </a:ext>
                </a:extLst>
              </p:cNvPr>
              <p:cNvGrpSpPr/>
              <p:nvPr/>
            </p:nvGrpSpPr>
            <p:grpSpPr>
              <a:xfrm>
                <a:off x="6626746" y="1930570"/>
                <a:ext cx="1783078" cy="646332"/>
                <a:chOff x="2830980" y="1430791"/>
                <a:chExt cx="1964709" cy="1200329"/>
              </a:xfrm>
            </p:grpSpPr>
            <p:sp>
              <p:nvSpPr>
                <p:cNvPr id="31" name="Rectangle: Rounded Corners 30">
                  <a:extLst>
                    <a:ext uri="{FF2B5EF4-FFF2-40B4-BE49-F238E27FC236}">
                      <a16:creationId xmlns:a16="http://schemas.microsoft.com/office/drawing/2014/main" id="{88F5307D-866D-C11D-13F7-270E0E561495}"/>
                    </a:ext>
                  </a:extLst>
                </p:cNvPr>
                <p:cNvSpPr/>
                <p:nvPr/>
              </p:nvSpPr>
              <p:spPr>
                <a:xfrm>
                  <a:off x="3130226" y="1458461"/>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EFD0B616-3D0D-FC87-CE7A-5A2B96E08342}"/>
                    </a:ext>
                  </a:extLst>
                </p:cNvPr>
                <p:cNvSpPr txBox="1"/>
                <p:nvPr/>
              </p:nvSpPr>
              <p:spPr>
                <a:xfrm>
                  <a:off x="2830980" y="1430791"/>
                  <a:ext cx="1964709" cy="1200329"/>
                </a:xfrm>
                <a:prstGeom prst="rect">
                  <a:avLst/>
                </a:prstGeom>
                <a:noFill/>
              </p:spPr>
              <p:txBody>
                <a:bodyPr wrap="square" rtlCol="0">
                  <a:spAutoFit/>
                </a:bodyPr>
                <a:lstStyle/>
                <a:p>
                  <a:pPr algn="ctr"/>
                  <a:r>
                    <a:rPr lang="ro-RO" sz="3600" dirty="0"/>
                    <a:t>DINȚI</a:t>
                  </a:r>
                  <a:endParaRPr lang="en-US" sz="3600" dirty="0"/>
                </a:p>
              </p:txBody>
            </p:sp>
          </p:grpSp>
          <p:grpSp>
            <p:nvGrpSpPr>
              <p:cNvPr id="22" name="Group 21">
                <a:extLst>
                  <a:ext uri="{FF2B5EF4-FFF2-40B4-BE49-F238E27FC236}">
                    <a16:creationId xmlns:a16="http://schemas.microsoft.com/office/drawing/2014/main" id="{DED3B72A-3AC2-31E9-DA74-B68D1E16334D}"/>
                  </a:ext>
                </a:extLst>
              </p:cNvPr>
              <p:cNvGrpSpPr/>
              <p:nvPr/>
            </p:nvGrpSpPr>
            <p:grpSpPr>
              <a:xfrm>
                <a:off x="571470" y="3720014"/>
                <a:ext cx="2098702" cy="1200329"/>
                <a:chOff x="501474" y="1261628"/>
                <a:chExt cx="2043435" cy="1973754"/>
              </a:xfrm>
            </p:grpSpPr>
            <p:sp>
              <p:nvSpPr>
                <p:cNvPr id="27" name="Rectangle: Rounded Corners 26">
                  <a:extLst>
                    <a:ext uri="{FF2B5EF4-FFF2-40B4-BE49-F238E27FC236}">
                      <a16:creationId xmlns:a16="http://schemas.microsoft.com/office/drawing/2014/main" id="{4DC563CA-94D8-4CCD-AAE6-1883412BFFA4}"/>
                    </a:ext>
                  </a:extLst>
                </p:cNvPr>
                <p:cNvSpPr/>
                <p:nvPr/>
              </p:nvSpPr>
              <p:spPr>
                <a:xfrm>
                  <a:off x="521037" y="1325762"/>
                  <a:ext cx="2023872" cy="1099690"/>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TextBox 27">
                  <a:extLst>
                    <a:ext uri="{FF2B5EF4-FFF2-40B4-BE49-F238E27FC236}">
                      <a16:creationId xmlns:a16="http://schemas.microsoft.com/office/drawing/2014/main" id="{8DA83838-F25D-A22D-9E65-686F3B5BD2F8}"/>
                    </a:ext>
                  </a:extLst>
                </p:cNvPr>
                <p:cNvSpPr txBox="1"/>
                <p:nvPr/>
              </p:nvSpPr>
              <p:spPr>
                <a:xfrm>
                  <a:off x="501474" y="1261628"/>
                  <a:ext cx="2023872" cy="1973754"/>
                </a:xfrm>
                <a:prstGeom prst="rect">
                  <a:avLst/>
                </a:prstGeom>
                <a:noFill/>
              </p:spPr>
              <p:txBody>
                <a:bodyPr wrap="square" rtlCol="0">
                  <a:spAutoFit/>
                </a:bodyPr>
                <a:lstStyle/>
                <a:p>
                  <a:pPr algn="ctr"/>
                  <a:r>
                    <a:rPr lang="ro-RO" sz="3600" dirty="0"/>
                    <a:t>OMUȘOR</a:t>
                  </a:r>
                  <a:endParaRPr lang="en-US" sz="3600" dirty="0"/>
                </a:p>
              </p:txBody>
            </p:sp>
          </p:grpSp>
          <p:grpSp>
            <p:nvGrpSpPr>
              <p:cNvPr id="24" name="Group 23">
                <a:extLst>
                  <a:ext uri="{FF2B5EF4-FFF2-40B4-BE49-F238E27FC236}">
                    <a16:creationId xmlns:a16="http://schemas.microsoft.com/office/drawing/2014/main" id="{FD98558B-33A5-7C01-4074-A63A184F34B9}"/>
                  </a:ext>
                </a:extLst>
              </p:cNvPr>
              <p:cNvGrpSpPr/>
              <p:nvPr/>
            </p:nvGrpSpPr>
            <p:grpSpPr>
              <a:xfrm>
                <a:off x="86513" y="5683116"/>
                <a:ext cx="4035881" cy="659178"/>
                <a:chOff x="684821" y="1526366"/>
                <a:chExt cx="1896471" cy="1224186"/>
              </a:xfrm>
            </p:grpSpPr>
            <p:sp>
              <p:nvSpPr>
                <p:cNvPr id="25" name="Rectangle: Rounded Corners 24">
                  <a:extLst>
                    <a:ext uri="{FF2B5EF4-FFF2-40B4-BE49-F238E27FC236}">
                      <a16:creationId xmlns:a16="http://schemas.microsoft.com/office/drawing/2014/main" id="{7AD146A2-E3F2-D9E1-5E88-6EAD0341B5D9}"/>
                    </a:ext>
                  </a:extLst>
                </p:cNvPr>
                <p:cNvSpPr/>
                <p:nvPr/>
              </p:nvSpPr>
              <p:spPr>
                <a:xfrm>
                  <a:off x="831840" y="1605564"/>
                  <a:ext cx="160243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TextBox 25">
                  <a:extLst>
                    <a:ext uri="{FF2B5EF4-FFF2-40B4-BE49-F238E27FC236}">
                      <a16:creationId xmlns:a16="http://schemas.microsoft.com/office/drawing/2014/main" id="{1A99B7CC-1CBA-4475-0542-883C39D69135}"/>
                    </a:ext>
                  </a:extLst>
                </p:cNvPr>
                <p:cNvSpPr txBox="1"/>
                <p:nvPr/>
              </p:nvSpPr>
              <p:spPr>
                <a:xfrm>
                  <a:off x="684821" y="1526366"/>
                  <a:ext cx="1896471" cy="1200329"/>
                </a:xfrm>
                <a:prstGeom prst="rect">
                  <a:avLst/>
                </a:prstGeom>
                <a:noFill/>
              </p:spPr>
              <p:txBody>
                <a:bodyPr wrap="square" rtlCol="0">
                  <a:spAutoFit/>
                </a:bodyPr>
                <a:lstStyle/>
                <a:p>
                  <a:pPr algn="ctr"/>
                  <a:r>
                    <a:rPr lang="ro-RO" sz="3600" dirty="0"/>
                    <a:t>PAPILE GUSTATIVE</a:t>
                  </a:r>
                  <a:endParaRPr lang="en-US" sz="3600" dirty="0"/>
                </a:p>
              </p:txBody>
            </p:sp>
          </p:grpSp>
        </p:grpSp>
      </p:grpSp>
    </p:spTree>
    <p:extLst>
      <p:ext uri="{BB962C8B-B14F-4D97-AF65-F5344CB8AC3E}">
        <p14:creationId xmlns:p14="http://schemas.microsoft.com/office/powerpoint/2010/main" val="28961662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51">
            <a:extLst>
              <a:ext uri="{FF2B5EF4-FFF2-40B4-BE49-F238E27FC236}">
                <a16:creationId xmlns:a16="http://schemas.microsoft.com/office/drawing/2014/main" id="{815955B0-DD00-6598-D191-BA3895328536}"/>
              </a:ext>
            </a:extLst>
          </p:cNvPr>
          <p:cNvGrpSpPr/>
          <p:nvPr/>
        </p:nvGrpSpPr>
        <p:grpSpPr>
          <a:xfrm>
            <a:off x="0" y="0"/>
            <a:ext cx="9222376" cy="6862894"/>
            <a:chOff x="0" y="0"/>
            <a:chExt cx="9222376" cy="6862894"/>
          </a:xfrm>
        </p:grpSpPr>
        <p:sp>
          <p:nvSpPr>
            <p:cNvPr id="17" name="Rectangle 16">
              <a:extLst>
                <a:ext uri="{FF2B5EF4-FFF2-40B4-BE49-F238E27FC236}">
                  <a16:creationId xmlns:a16="http://schemas.microsoft.com/office/drawing/2014/main" id="{9A32BF37-11C7-45C2-59D6-0B201857AEF8}"/>
                </a:ext>
              </a:extLst>
            </p:cNvPr>
            <p:cNvSpPr/>
            <p:nvPr/>
          </p:nvSpPr>
          <p:spPr>
            <a:xfrm>
              <a:off x="0" y="0"/>
              <a:ext cx="9144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F848CC2E-1E5C-7C5C-B83D-D8A5F0047268}"/>
                </a:ext>
              </a:extLst>
            </p:cNvPr>
            <p:cNvSpPr txBox="1"/>
            <p:nvPr/>
          </p:nvSpPr>
          <p:spPr>
            <a:xfrm>
              <a:off x="347381" y="141379"/>
              <a:ext cx="8421865" cy="1077218"/>
            </a:xfrm>
            <a:prstGeom prst="rect">
              <a:avLst/>
            </a:prstGeom>
            <a:noFill/>
          </p:spPr>
          <p:txBody>
            <a:bodyPr wrap="square" rtlCol="0">
              <a:spAutoFit/>
            </a:bodyPr>
            <a:lstStyle/>
            <a:p>
              <a:r>
                <a:rPr lang="ro-RO" sz="1600" dirty="0"/>
                <a:t>Nume copil:..........................................................</a:t>
              </a:r>
            </a:p>
            <a:p>
              <a:r>
                <a:rPr lang="ro-RO" sz="1600" dirty="0"/>
                <a:t>Data:.......................................................................</a:t>
              </a:r>
            </a:p>
            <a:p>
              <a:r>
                <a:rPr lang="ro-RO" sz="1600" dirty="0"/>
                <a:t>Scrie în casete denumirea componentelor care alcătuiesc cavitatea bucală. </a:t>
              </a:r>
              <a:endParaRPr lang="en-US" sz="1600" dirty="0"/>
            </a:p>
            <a:p>
              <a:endParaRPr lang="en-US" sz="1600" dirty="0"/>
            </a:p>
          </p:txBody>
        </p:sp>
        <p:grpSp>
          <p:nvGrpSpPr>
            <p:cNvPr id="3" name="Group 2">
              <a:extLst>
                <a:ext uri="{FF2B5EF4-FFF2-40B4-BE49-F238E27FC236}">
                  <a16:creationId xmlns:a16="http://schemas.microsoft.com/office/drawing/2014/main" id="{8E40F4E8-E6F5-8D02-4A75-83B43A98FC77}"/>
                </a:ext>
              </a:extLst>
            </p:cNvPr>
            <p:cNvGrpSpPr/>
            <p:nvPr/>
          </p:nvGrpSpPr>
          <p:grpSpPr>
            <a:xfrm>
              <a:off x="175003" y="1020686"/>
              <a:ext cx="9047373" cy="5842208"/>
              <a:chOff x="175003" y="1020686"/>
              <a:chExt cx="9047373" cy="5842208"/>
            </a:xfrm>
          </p:grpSpPr>
          <p:sp>
            <p:nvSpPr>
              <p:cNvPr id="5" name="Rectangle: Top Corners Rounded 4">
                <a:extLst>
                  <a:ext uri="{FF2B5EF4-FFF2-40B4-BE49-F238E27FC236}">
                    <a16:creationId xmlns:a16="http://schemas.microsoft.com/office/drawing/2014/main" id="{AEF74AF7-B270-B185-1291-0FA276DDC5AD}"/>
                  </a:ext>
                </a:extLst>
              </p:cNvPr>
              <p:cNvSpPr/>
              <p:nvPr/>
            </p:nvSpPr>
            <p:spPr>
              <a:xfrm>
                <a:off x="256032" y="1020686"/>
                <a:ext cx="8570976" cy="5587378"/>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786560D4-F431-20D9-3600-D7F9C23696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07318" y="1326839"/>
                <a:ext cx="2787973" cy="5102636"/>
              </a:xfrm>
              <a:prstGeom prst="rect">
                <a:avLst/>
              </a:prstGeom>
            </p:spPr>
          </p:pic>
          <p:sp>
            <p:nvSpPr>
              <p:cNvPr id="8" name="TextBox 7">
                <a:extLst>
                  <a:ext uri="{FF2B5EF4-FFF2-40B4-BE49-F238E27FC236}">
                    <a16:creationId xmlns:a16="http://schemas.microsoft.com/office/drawing/2014/main" id="{4BB24DCA-DC94-D5DC-A66B-CF7073008C30}"/>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grpSp>
            <p:nvGrpSpPr>
              <p:cNvPr id="9" name="Group 8">
                <a:extLst>
                  <a:ext uri="{FF2B5EF4-FFF2-40B4-BE49-F238E27FC236}">
                    <a16:creationId xmlns:a16="http://schemas.microsoft.com/office/drawing/2014/main" id="{FC35D4E5-A615-6316-D4C8-A6E303A525B2}"/>
                  </a:ext>
                </a:extLst>
              </p:cNvPr>
              <p:cNvGrpSpPr/>
              <p:nvPr/>
            </p:nvGrpSpPr>
            <p:grpSpPr>
              <a:xfrm>
                <a:off x="175003" y="1149199"/>
                <a:ext cx="8516730" cy="5271753"/>
                <a:chOff x="86513" y="1070541"/>
                <a:chExt cx="8516730" cy="5271753"/>
              </a:xfrm>
            </p:grpSpPr>
            <p:sp>
              <p:nvSpPr>
                <p:cNvPr id="10" name="Arrow: Right 9">
                  <a:extLst>
                    <a:ext uri="{FF2B5EF4-FFF2-40B4-BE49-F238E27FC236}">
                      <a16:creationId xmlns:a16="http://schemas.microsoft.com/office/drawing/2014/main" id="{0BD62907-F510-8260-701F-3344C950019C}"/>
                    </a:ext>
                  </a:extLst>
                </p:cNvPr>
                <p:cNvSpPr/>
                <p:nvPr/>
              </p:nvSpPr>
              <p:spPr>
                <a:xfrm rot="10800000">
                  <a:off x="4886008" y="1330472"/>
                  <a:ext cx="2032737" cy="36457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Arrow: Right 18">
                  <a:extLst>
                    <a:ext uri="{FF2B5EF4-FFF2-40B4-BE49-F238E27FC236}">
                      <a16:creationId xmlns:a16="http://schemas.microsoft.com/office/drawing/2014/main" id="{E5DA00A0-0F86-8C70-5947-6F4C76C64EA9}"/>
                    </a:ext>
                  </a:extLst>
                </p:cNvPr>
                <p:cNvSpPr/>
                <p:nvPr/>
              </p:nvSpPr>
              <p:spPr>
                <a:xfrm rot="10800000">
                  <a:off x="5941854" y="3231241"/>
                  <a:ext cx="1516938" cy="313738"/>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 name="Group 19">
                  <a:extLst>
                    <a:ext uri="{FF2B5EF4-FFF2-40B4-BE49-F238E27FC236}">
                      <a16:creationId xmlns:a16="http://schemas.microsoft.com/office/drawing/2014/main" id="{7CCFB81B-77F7-2B60-9E61-2C29736ECC74}"/>
                    </a:ext>
                  </a:extLst>
                </p:cNvPr>
                <p:cNvGrpSpPr/>
                <p:nvPr/>
              </p:nvGrpSpPr>
              <p:grpSpPr>
                <a:xfrm>
                  <a:off x="6819962" y="3151134"/>
                  <a:ext cx="1783281" cy="646331"/>
                  <a:chOff x="573024" y="1458462"/>
                  <a:chExt cx="2023873" cy="646331"/>
                </a:xfrm>
              </p:grpSpPr>
              <p:sp>
                <p:nvSpPr>
                  <p:cNvPr id="50" name="Rectangle: Rounded Corners 49">
                    <a:extLst>
                      <a:ext uri="{FF2B5EF4-FFF2-40B4-BE49-F238E27FC236}">
                        <a16:creationId xmlns:a16="http://schemas.microsoft.com/office/drawing/2014/main" id="{AAFD7492-F823-1D48-2424-7E10A5A5F69E}"/>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TextBox 50">
                    <a:extLst>
                      <a:ext uri="{FF2B5EF4-FFF2-40B4-BE49-F238E27FC236}">
                        <a16:creationId xmlns:a16="http://schemas.microsoft.com/office/drawing/2014/main" id="{D06B22DB-C46D-A7EF-337A-5731C0EED4C3}"/>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grpSp>
              <p:nvGrpSpPr>
                <p:cNvPr id="21" name="Group 20">
                  <a:extLst>
                    <a:ext uri="{FF2B5EF4-FFF2-40B4-BE49-F238E27FC236}">
                      <a16:creationId xmlns:a16="http://schemas.microsoft.com/office/drawing/2014/main" id="{0042DE31-4962-8661-EBBE-B98C4796FD99}"/>
                    </a:ext>
                  </a:extLst>
                </p:cNvPr>
                <p:cNvGrpSpPr/>
                <p:nvPr/>
              </p:nvGrpSpPr>
              <p:grpSpPr>
                <a:xfrm>
                  <a:off x="6456928" y="1070541"/>
                  <a:ext cx="2115603" cy="646331"/>
                  <a:chOff x="573024" y="1458462"/>
                  <a:chExt cx="2115603" cy="646331"/>
                </a:xfrm>
              </p:grpSpPr>
              <p:sp>
                <p:nvSpPr>
                  <p:cNvPr id="48" name="Rectangle: Rounded Corners 47">
                    <a:extLst>
                      <a:ext uri="{FF2B5EF4-FFF2-40B4-BE49-F238E27FC236}">
                        <a16:creationId xmlns:a16="http://schemas.microsoft.com/office/drawing/2014/main" id="{7B35C9E4-22C2-77BC-EF04-85CEE72B8E1F}"/>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TextBox 48">
                    <a:extLst>
                      <a:ext uri="{FF2B5EF4-FFF2-40B4-BE49-F238E27FC236}">
                        <a16:creationId xmlns:a16="http://schemas.microsoft.com/office/drawing/2014/main" id="{D548BF64-CF50-805A-6622-A4240F57E07E}"/>
                      </a:ext>
                    </a:extLst>
                  </p:cNvPr>
                  <p:cNvSpPr txBox="1"/>
                  <p:nvPr/>
                </p:nvSpPr>
                <p:spPr>
                  <a:xfrm>
                    <a:off x="664755" y="1458462"/>
                    <a:ext cx="2023872" cy="646331"/>
                  </a:xfrm>
                  <a:prstGeom prst="rect">
                    <a:avLst/>
                  </a:prstGeom>
                  <a:noFill/>
                </p:spPr>
                <p:txBody>
                  <a:bodyPr wrap="square" rtlCol="0">
                    <a:spAutoFit/>
                  </a:bodyPr>
                  <a:lstStyle/>
                  <a:p>
                    <a:pPr algn="ctr"/>
                    <a:endParaRPr lang="en-US" sz="3600" dirty="0"/>
                  </a:p>
                </p:txBody>
              </p:sp>
            </p:grpSp>
            <p:sp>
              <p:nvSpPr>
                <p:cNvPr id="22" name="Arrow: Right 21">
                  <a:extLst>
                    <a:ext uri="{FF2B5EF4-FFF2-40B4-BE49-F238E27FC236}">
                      <a16:creationId xmlns:a16="http://schemas.microsoft.com/office/drawing/2014/main" id="{A8394691-B2C7-721A-A01D-84E7B4AE33FA}"/>
                    </a:ext>
                  </a:extLst>
                </p:cNvPr>
                <p:cNvSpPr/>
                <p:nvPr/>
              </p:nvSpPr>
              <p:spPr>
                <a:xfrm rot="10800000">
                  <a:off x="5331087" y="4857155"/>
                  <a:ext cx="2324686" cy="442933"/>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3" name="Group 22">
                  <a:extLst>
                    <a:ext uri="{FF2B5EF4-FFF2-40B4-BE49-F238E27FC236}">
                      <a16:creationId xmlns:a16="http://schemas.microsoft.com/office/drawing/2014/main" id="{D08D65B0-ED7E-299D-80F3-ABD3DD5F5F59}"/>
                    </a:ext>
                  </a:extLst>
                </p:cNvPr>
                <p:cNvGrpSpPr/>
                <p:nvPr/>
              </p:nvGrpSpPr>
              <p:grpSpPr>
                <a:xfrm>
                  <a:off x="6747651" y="4656832"/>
                  <a:ext cx="1602207" cy="707774"/>
                  <a:chOff x="501474" y="1261628"/>
                  <a:chExt cx="2043435" cy="1163824"/>
                </a:xfrm>
              </p:grpSpPr>
              <p:sp>
                <p:nvSpPr>
                  <p:cNvPr id="46" name="Rectangle: Rounded Corners 45">
                    <a:extLst>
                      <a:ext uri="{FF2B5EF4-FFF2-40B4-BE49-F238E27FC236}">
                        <a16:creationId xmlns:a16="http://schemas.microsoft.com/office/drawing/2014/main" id="{B1791AEF-D3B9-C806-FD93-8FA3AC11906D}"/>
                      </a:ext>
                    </a:extLst>
                  </p:cNvPr>
                  <p:cNvSpPr/>
                  <p:nvPr/>
                </p:nvSpPr>
                <p:spPr>
                  <a:xfrm>
                    <a:off x="521037" y="1325762"/>
                    <a:ext cx="2023872" cy="1099690"/>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TextBox 46">
                    <a:extLst>
                      <a:ext uri="{FF2B5EF4-FFF2-40B4-BE49-F238E27FC236}">
                        <a16:creationId xmlns:a16="http://schemas.microsoft.com/office/drawing/2014/main" id="{D178BDAF-C028-7711-BC50-3C55113CA6D1}"/>
                      </a:ext>
                    </a:extLst>
                  </p:cNvPr>
                  <p:cNvSpPr txBox="1"/>
                  <p:nvPr/>
                </p:nvSpPr>
                <p:spPr>
                  <a:xfrm>
                    <a:off x="501474" y="1261628"/>
                    <a:ext cx="2023872" cy="1062791"/>
                  </a:xfrm>
                  <a:prstGeom prst="rect">
                    <a:avLst/>
                  </a:prstGeom>
                  <a:noFill/>
                </p:spPr>
                <p:txBody>
                  <a:bodyPr wrap="square" rtlCol="0">
                    <a:spAutoFit/>
                  </a:bodyPr>
                  <a:lstStyle/>
                  <a:p>
                    <a:pPr algn="ctr"/>
                    <a:endParaRPr lang="en-US" sz="3600" dirty="0"/>
                  </a:p>
                </p:txBody>
              </p:sp>
            </p:grpSp>
            <p:sp>
              <p:nvSpPr>
                <p:cNvPr id="24" name="Arrow: Right 23">
                  <a:extLst>
                    <a:ext uri="{FF2B5EF4-FFF2-40B4-BE49-F238E27FC236}">
                      <a16:creationId xmlns:a16="http://schemas.microsoft.com/office/drawing/2014/main" id="{72F4FBFF-0250-558C-3448-A440E934EB3B}"/>
                    </a:ext>
                  </a:extLst>
                </p:cNvPr>
                <p:cNvSpPr/>
                <p:nvPr/>
              </p:nvSpPr>
              <p:spPr>
                <a:xfrm>
                  <a:off x="2301393" y="2543784"/>
                  <a:ext cx="2032737" cy="36457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Arrow: Right 24">
                  <a:extLst>
                    <a:ext uri="{FF2B5EF4-FFF2-40B4-BE49-F238E27FC236}">
                      <a16:creationId xmlns:a16="http://schemas.microsoft.com/office/drawing/2014/main" id="{394916C8-B14A-5771-E7B6-7ED45F3095D8}"/>
                    </a:ext>
                  </a:extLst>
                </p:cNvPr>
                <p:cNvSpPr/>
                <p:nvPr/>
              </p:nvSpPr>
              <p:spPr>
                <a:xfrm rot="534975">
                  <a:off x="1115859" y="1505412"/>
                  <a:ext cx="3055950" cy="36457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B0F0"/>
                    </a:solidFill>
                  </a:endParaRPr>
                </a:p>
              </p:txBody>
            </p:sp>
            <p:sp>
              <p:nvSpPr>
                <p:cNvPr id="26" name="Arrow: Right 25">
                  <a:extLst>
                    <a:ext uri="{FF2B5EF4-FFF2-40B4-BE49-F238E27FC236}">
                      <a16:creationId xmlns:a16="http://schemas.microsoft.com/office/drawing/2014/main" id="{816A3D3C-3719-E438-1405-794299C5E1B0}"/>
                    </a:ext>
                  </a:extLst>
                </p:cNvPr>
                <p:cNvSpPr/>
                <p:nvPr/>
              </p:nvSpPr>
              <p:spPr>
                <a:xfrm rot="19648888">
                  <a:off x="1138890" y="4981717"/>
                  <a:ext cx="3236982" cy="355620"/>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7" name="Group 26">
                  <a:extLst>
                    <a:ext uri="{FF2B5EF4-FFF2-40B4-BE49-F238E27FC236}">
                      <a16:creationId xmlns:a16="http://schemas.microsoft.com/office/drawing/2014/main" id="{E51866EE-1046-2FFE-6ED9-A3197997561E}"/>
                    </a:ext>
                  </a:extLst>
                </p:cNvPr>
                <p:cNvGrpSpPr/>
                <p:nvPr/>
              </p:nvGrpSpPr>
              <p:grpSpPr>
                <a:xfrm>
                  <a:off x="571469" y="1164007"/>
                  <a:ext cx="1922989" cy="646331"/>
                  <a:chOff x="573024" y="1458462"/>
                  <a:chExt cx="2023873" cy="646331"/>
                </a:xfrm>
              </p:grpSpPr>
              <p:sp>
                <p:nvSpPr>
                  <p:cNvPr id="44" name="Rectangle: Rounded Corners 43">
                    <a:extLst>
                      <a:ext uri="{FF2B5EF4-FFF2-40B4-BE49-F238E27FC236}">
                        <a16:creationId xmlns:a16="http://schemas.microsoft.com/office/drawing/2014/main" id="{C3AD4F66-793C-163F-155F-4520FB8D64B5}"/>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TextBox 44">
                    <a:extLst>
                      <a:ext uri="{FF2B5EF4-FFF2-40B4-BE49-F238E27FC236}">
                        <a16:creationId xmlns:a16="http://schemas.microsoft.com/office/drawing/2014/main" id="{C12572C5-0D81-CF39-13DA-EBA66F2DFA26}"/>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grpSp>
              <p:nvGrpSpPr>
                <p:cNvPr id="28" name="Group 27">
                  <a:extLst>
                    <a:ext uri="{FF2B5EF4-FFF2-40B4-BE49-F238E27FC236}">
                      <a16:creationId xmlns:a16="http://schemas.microsoft.com/office/drawing/2014/main" id="{EF2E0E53-A6C4-D908-9DD1-FCB48BF31734}"/>
                    </a:ext>
                  </a:extLst>
                </p:cNvPr>
                <p:cNvGrpSpPr/>
                <p:nvPr/>
              </p:nvGrpSpPr>
              <p:grpSpPr>
                <a:xfrm>
                  <a:off x="205401" y="2328994"/>
                  <a:ext cx="2822700" cy="1100114"/>
                  <a:chOff x="603766" y="1413707"/>
                  <a:chExt cx="1964709" cy="2043065"/>
                </a:xfrm>
              </p:grpSpPr>
              <p:sp>
                <p:nvSpPr>
                  <p:cNvPr id="42" name="Rectangle: Rounded Corners 41">
                    <a:extLst>
                      <a:ext uri="{FF2B5EF4-FFF2-40B4-BE49-F238E27FC236}">
                        <a16:creationId xmlns:a16="http://schemas.microsoft.com/office/drawing/2014/main" id="{494BD36E-E2A8-9487-DB31-D861F01D0FF3}"/>
                      </a:ext>
                    </a:extLst>
                  </p:cNvPr>
                  <p:cNvSpPr/>
                  <p:nvPr/>
                </p:nvSpPr>
                <p:spPr>
                  <a:xfrm>
                    <a:off x="845331" y="1458462"/>
                    <a:ext cx="1433364" cy="1998310"/>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TextBox 42">
                    <a:extLst>
                      <a:ext uri="{FF2B5EF4-FFF2-40B4-BE49-F238E27FC236}">
                        <a16:creationId xmlns:a16="http://schemas.microsoft.com/office/drawing/2014/main" id="{9CE403BB-760E-5AA7-5779-4B242AF318FD}"/>
                      </a:ext>
                    </a:extLst>
                  </p:cNvPr>
                  <p:cNvSpPr txBox="1"/>
                  <p:nvPr/>
                </p:nvSpPr>
                <p:spPr>
                  <a:xfrm>
                    <a:off x="603766" y="1413707"/>
                    <a:ext cx="1964709" cy="1200327"/>
                  </a:xfrm>
                  <a:prstGeom prst="rect">
                    <a:avLst/>
                  </a:prstGeom>
                  <a:noFill/>
                </p:spPr>
                <p:txBody>
                  <a:bodyPr wrap="square" rtlCol="0">
                    <a:spAutoFit/>
                  </a:bodyPr>
                  <a:lstStyle/>
                  <a:p>
                    <a:pPr algn="ctr"/>
                    <a:endParaRPr lang="en-US" sz="3600" dirty="0"/>
                  </a:p>
                </p:txBody>
              </p:sp>
            </p:grpSp>
            <p:grpSp>
              <p:nvGrpSpPr>
                <p:cNvPr id="29" name="Group 28">
                  <a:extLst>
                    <a:ext uri="{FF2B5EF4-FFF2-40B4-BE49-F238E27FC236}">
                      <a16:creationId xmlns:a16="http://schemas.microsoft.com/office/drawing/2014/main" id="{B5305454-61FC-5F8A-E19C-376268078E48}"/>
                    </a:ext>
                  </a:extLst>
                </p:cNvPr>
                <p:cNvGrpSpPr/>
                <p:nvPr/>
              </p:nvGrpSpPr>
              <p:grpSpPr>
                <a:xfrm>
                  <a:off x="5017677" y="1930570"/>
                  <a:ext cx="3392147" cy="646332"/>
                  <a:chOff x="720541" y="2060846"/>
                  <a:chExt cx="3392147" cy="646332"/>
                </a:xfrm>
              </p:grpSpPr>
              <p:sp>
                <p:nvSpPr>
                  <p:cNvPr id="38" name="Arrow: Right 37">
                    <a:extLst>
                      <a:ext uri="{FF2B5EF4-FFF2-40B4-BE49-F238E27FC236}">
                        <a16:creationId xmlns:a16="http://schemas.microsoft.com/office/drawing/2014/main" id="{FBAABE2D-F161-A363-39ED-37CF77A3A933}"/>
                      </a:ext>
                    </a:extLst>
                  </p:cNvPr>
                  <p:cNvSpPr/>
                  <p:nvPr/>
                </p:nvSpPr>
                <p:spPr>
                  <a:xfrm rot="10800000">
                    <a:off x="720541" y="2171461"/>
                    <a:ext cx="2032737" cy="364574"/>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9" name="Group 38">
                    <a:extLst>
                      <a:ext uri="{FF2B5EF4-FFF2-40B4-BE49-F238E27FC236}">
                        <a16:creationId xmlns:a16="http://schemas.microsoft.com/office/drawing/2014/main" id="{73EBEF93-D114-048A-F787-334AE9DF9A42}"/>
                      </a:ext>
                    </a:extLst>
                  </p:cNvPr>
                  <p:cNvGrpSpPr/>
                  <p:nvPr/>
                </p:nvGrpSpPr>
                <p:grpSpPr>
                  <a:xfrm>
                    <a:off x="2329610" y="2060846"/>
                    <a:ext cx="1783078" cy="646332"/>
                    <a:chOff x="2830980" y="1430791"/>
                    <a:chExt cx="1964709" cy="1200329"/>
                  </a:xfrm>
                </p:grpSpPr>
                <p:sp>
                  <p:nvSpPr>
                    <p:cNvPr id="40" name="Rectangle: Rounded Corners 39">
                      <a:extLst>
                        <a:ext uri="{FF2B5EF4-FFF2-40B4-BE49-F238E27FC236}">
                          <a16:creationId xmlns:a16="http://schemas.microsoft.com/office/drawing/2014/main" id="{DD7BDF16-CEE0-E3FB-98A3-FC3E512AD45C}"/>
                        </a:ext>
                      </a:extLst>
                    </p:cNvPr>
                    <p:cNvSpPr/>
                    <p:nvPr/>
                  </p:nvSpPr>
                  <p:spPr>
                    <a:xfrm>
                      <a:off x="3130226" y="1458461"/>
                      <a:ext cx="143336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TextBox 40">
                      <a:extLst>
                        <a:ext uri="{FF2B5EF4-FFF2-40B4-BE49-F238E27FC236}">
                          <a16:creationId xmlns:a16="http://schemas.microsoft.com/office/drawing/2014/main" id="{CAC51F09-3933-94E5-90D7-133C8C5399ED}"/>
                        </a:ext>
                      </a:extLst>
                    </p:cNvPr>
                    <p:cNvSpPr txBox="1"/>
                    <p:nvPr/>
                  </p:nvSpPr>
                  <p:spPr>
                    <a:xfrm>
                      <a:off x="2830980" y="1430791"/>
                      <a:ext cx="1964709" cy="1200329"/>
                    </a:xfrm>
                    <a:prstGeom prst="rect">
                      <a:avLst/>
                    </a:prstGeom>
                    <a:noFill/>
                  </p:spPr>
                  <p:txBody>
                    <a:bodyPr wrap="square" rtlCol="0">
                      <a:spAutoFit/>
                    </a:bodyPr>
                    <a:lstStyle/>
                    <a:p>
                      <a:pPr algn="ctr"/>
                      <a:endParaRPr lang="en-US" sz="3600" dirty="0"/>
                    </a:p>
                  </p:txBody>
                </p:sp>
              </p:grpSp>
            </p:grpSp>
            <p:sp>
              <p:nvSpPr>
                <p:cNvPr id="30" name="Arrow: Right 29">
                  <a:extLst>
                    <a:ext uri="{FF2B5EF4-FFF2-40B4-BE49-F238E27FC236}">
                      <a16:creationId xmlns:a16="http://schemas.microsoft.com/office/drawing/2014/main" id="{C3DDCCC0-96EC-B206-E945-BBF077861AB7}"/>
                    </a:ext>
                  </a:extLst>
                </p:cNvPr>
                <p:cNvSpPr/>
                <p:nvPr/>
              </p:nvSpPr>
              <p:spPr>
                <a:xfrm rot="20930472">
                  <a:off x="2101280" y="3540836"/>
                  <a:ext cx="2648287" cy="432128"/>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1" name="Group 30">
                  <a:extLst>
                    <a:ext uri="{FF2B5EF4-FFF2-40B4-BE49-F238E27FC236}">
                      <a16:creationId xmlns:a16="http://schemas.microsoft.com/office/drawing/2014/main" id="{82E015DB-C1ED-4F0F-EEA9-07F1AEB9CFCC}"/>
                    </a:ext>
                  </a:extLst>
                </p:cNvPr>
                <p:cNvGrpSpPr/>
                <p:nvPr/>
              </p:nvGrpSpPr>
              <p:grpSpPr>
                <a:xfrm>
                  <a:off x="571470" y="3720014"/>
                  <a:ext cx="2098702" cy="707774"/>
                  <a:chOff x="501474" y="1261628"/>
                  <a:chExt cx="2043435" cy="1163824"/>
                </a:xfrm>
              </p:grpSpPr>
              <p:sp>
                <p:nvSpPr>
                  <p:cNvPr id="36" name="Rectangle: Rounded Corners 35">
                    <a:extLst>
                      <a:ext uri="{FF2B5EF4-FFF2-40B4-BE49-F238E27FC236}">
                        <a16:creationId xmlns:a16="http://schemas.microsoft.com/office/drawing/2014/main" id="{4D1975C7-3587-AAAD-0E38-F02303660FA1}"/>
                      </a:ext>
                    </a:extLst>
                  </p:cNvPr>
                  <p:cNvSpPr/>
                  <p:nvPr/>
                </p:nvSpPr>
                <p:spPr>
                  <a:xfrm>
                    <a:off x="521037" y="1325762"/>
                    <a:ext cx="2023872" cy="1099690"/>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TextBox 36">
                    <a:extLst>
                      <a:ext uri="{FF2B5EF4-FFF2-40B4-BE49-F238E27FC236}">
                        <a16:creationId xmlns:a16="http://schemas.microsoft.com/office/drawing/2014/main" id="{1DA3DD88-8BA3-9389-8BA4-134789A2A03F}"/>
                      </a:ext>
                    </a:extLst>
                  </p:cNvPr>
                  <p:cNvSpPr txBox="1"/>
                  <p:nvPr/>
                </p:nvSpPr>
                <p:spPr>
                  <a:xfrm>
                    <a:off x="501474" y="1261628"/>
                    <a:ext cx="2023872" cy="1062791"/>
                  </a:xfrm>
                  <a:prstGeom prst="rect">
                    <a:avLst/>
                  </a:prstGeom>
                  <a:noFill/>
                </p:spPr>
                <p:txBody>
                  <a:bodyPr wrap="square" rtlCol="0">
                    <a:spAutoFit/>
                  </a:bodyPr>
                  <a:lstStyle/>
                  <a:p>
                    <a:pPr algn="ctr"/>
                    <a:endParaRPr lang="en-US" sz="3600" dirty="0"/>
                  </a:p>
                </p:txBody>
              </p:sp>
            </p:grpSp>
            <p:sp>
              <p:nvSpPr>
                <p:cNvPr id="32" name="Arrow: Right 31">
                  <a:extLst>
                    <a:ext uri="{FF2B5EF4-FFF2-40B4-BE49-F238E27FC236}">
                      <a16:creationId xmlns:a16="http://schemas.microsoft.com/office/drawing/2014/main" id="{B410EDF6-189D-B114-3648-83282128B02D}"/>
                    </a:ext>
                  </a:extLst>
                </p:cNvPr>
                <p:cNvSpPr/>
                <p:nvPr/>
              </p:nvSpPr>
              <p:spPr>
                <a:xfrm rot="20733963">
                  <a:off x="614113" y="5457268"/>
                  <a:ext cx="3236982" cy="355620"/>
                </a:xfrm>
                <a:prstGeom prst="rightArrow">
                  <a:avLst>
                    <a:gd name="adj1" fmla="val 26114"/>
                    <a:gd name="adj2" fmla="val 75626"/>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3" name="Group 32">
                  <a:extLst>
                    <a:ext uri="{FF2B5EF4-FFF2-40B4-BE49-F238E27FC236}">
                      <a16:creationId xmlns:a16="http://schemas.microsoft.com/office/drawing/2014/main" id="{9C61677E-8D4C-3A9F-6129-AA4BA4F94121}"/>
                    </a:ext>
                  </a:extLst>
                </p:cNvPr>
                <p:cNvGrpSpPr/>
                <p:nvPr/>
              </p:nvGrpSpPr>
              <p:grpSpPr>
                <a:xfrm>
                  <a:off x="86513" y="5683116"/>
                  <a:ext cx="4035881" cy="659178"/>
                  <a:chOff x="684821" y="1526366"/>
                  <a:chExt cx="1896471" cy="1224186"/>
                </a:xfrm>
              </p:grpSpPr>
              <p:sp>
                <p:nvSpPr>
                  <p:cNvPr id="34" name="Rectangle: Rounded Corners 33">
                    <a:extLst>
                      <a:ext uri="{FF2B5EF4-FFF2-40B4-BE49-F238E27FC236}">
                        <a16:creationId xmlns:a16="http://schemas.microsoft.com/office/drawing/2014/main" id="{8F0E29B7-3496-7687-E8FE-AC0DF415F771}"/>
                      </a:ext>
                    </a:extLst>
                  </p:cNvPr>
                  <p:cNvSpPr/>
                  <p:nvPr/>
                </p:nvSpPr>
                <p:spPr>
                  <a:xfrm>
                    <a:off x="831840" y="1605564"/>
                    <a:ext cx="1602434" cy="11449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Box 34">
                    <a:extLst>
                      <a:ext uri="{FF2B5EF4-FFF2-40B4-BE49-F238E27FC236}">
                        <a16:creationId xmlns:a16="http://schemas.microsoft.com/office/drawing/2014/main" id="{B02D01ED-DE82-C1E3-CE28-BBFB230085F0}"/>
                      </a:ext>
                    </a:extLst>
                  </p:cNvPr>
                  <p:cNvSpPr txBox="1"/>
                  <p:nvPr/>
                </p:nvSpPr>
                <p:spPr>
                  <a:xfrm>
                    <a:off x="684821" y="1526366"/>
                    <a:ext cx="1896471" cy="1200329"/>
                  </a:xfrm>
                  <a:prstGeom prst="rect">
                    <a:avLst/>
                  </a:prstGeom>
                  <a:noFill/>
                </p:spPr>
                <p:txBody>
                  <a:bodyPr wrap="square" rtlCol="0">
                    <a:spAutoFit/>
                  </a:bodyPr>
                  <a:lstStyle/>
                  <a:p>
                    <a:pPr algn="ctr"/>
                    <a:endParaRPr lang="en-US" sz="3600" dirty="0"/>
                  </a:p>
                </p:txBody>
              </p:sp>
            </p:grpSp>
          </p:grpSp>
        </p:grpSp>
      </p:grpSp>
    </p:spTree>
    <p:extLst>
      <p:ext uri="{BB962C8B-B14F-4D97-AF65-F5344CB8AC3E}">
        <p14:creationId xmlns:p14="http://schemas.microsoft.com/office/powerpoint/2010/main" val="6713904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61">
            <a:extLst>
              <a:ext uri="{FF2B5EF4-FFF2-40B4-BE49-F238E27FC236}">
                <a16:creationId xmlns:a16="http://schemas.microsoft.com/office/drawing/2014/main" id="{D42F3872-CAC9-FA4B-B1C0-57DF65BC407B}"/>
              </a:ext>
            </a:extLst>
          </p:cNvPr>
          <p:cNvGrpSpPr/>
          <p:nvPr/>
        </p:nvGrpSpPr>
        <p:grpSpPr>
          <a:xfrm>
            <a:off x="5039" y="-123599"/>
            <a:ext cx="9222376" cy="6885933"/>
            <a:chOff x="0" y="-23039"/>
            <a:chExt cx="9222376" cy="6885933"/>
          </a:xfrm>
        </p:grpSpPr>
        <p:grpSp>
          <p:nvGrpSpPr>
            <p:cNvPr id="60" name="Group 59">
              <a:extLst>
                <a:ext uri="{FF2B5EF4-FFF2-40B4-BE49-F238E27FC236}">
                  <a16:creationId xmlns:a16="http://schemas.microsoft.com/office/drawing/2014/main" id="{36EA80F4-1843-337C-2530-65CBCCBC41FB}"/>
                </a:ext>
              </a:extLst>
            </p:cNvPr>
            <p:cNvGrpSpPr/>
            <p:nvPr/>
          </p:nvGrpSpPr>
          <p:grpSpPr>
            <a:xfrm>
              <a:off x="0" y="-23039"/>
              <a:ext cx="9144000" cy="6881039"/>
              <a:chOff x="0" y="-23039"/>
              <a:chExt cx="9144000" cy="6881039"/>
            </a:xfrm>
          </p:grpSpPr>
          <p:sp>
            <p:nvSpPr>
              <p:cNvPr id="59" name="Rectangle 58">
                <a:extLst>
                  <a:ext uri="{FF2B5EF4-FFF2-40B4-BE49-F238E27FC236}">
                    <a16:creationId xmlns:a16="http://schemas.microsoft.com/office/drawing/2014/main" id="{4482575F-ECB7-82F0-9E84-4A773F2AFBCA}"/>
                  </a:ext>
                </a:extLst>
              </p:cNvPr>
              <p:cNvSpPr/>
              <p:nvPr/>
            </p:nvSpPr>
            <p:spPr>
              <a:xfrm>
                <a:off x="0" y="-23039"/>
                <a:ext cx="9144000" cy="688103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36050DF8-1F4F-B539-06BA-99A668CB9597}"/>
                  </a:ext>
                </a:extLst>
              </p:cNvPr>
              <p:cNvSpPr txBox="1"/>
              <p:nvPr/>
            </p:nvSpPr>
            <p:spPr>
              <a:xfrm>
                <a:off x="438541" y="163560"/>
                <a:ext cx="8421865" cy="1077218"/>
              </a:xfrm>
              <a:prstGeom prst="rect">
                <a:avLst/>
              </a:prstGeom>
              <a:noFill/>
            </p:spPr>
            <p:txBody>
              <a:bodyPr wrap="square" rtlCol="0">
                <a:spAutoFit/>
              </a:bodyPr>
              <a:lstStyle/>
              <a:p>
                <a:r>
                  <a:rPr lang="ro-RO" sz="1600" dirty="0"/>
                  <a:t>Nume copil:..........................................................</a:t>
                </a:r>
              </a:p>
              <a:p>
                <a:r>
                  <a:rPr lang="ro-RO" sz="1600" dirty="0"/>
                  <a:t>Data:.......................................................................</a:t>
                </a:r>
              </a:p>
              <a:p>
                <a:r>
                  <a:rPr lang="ro-RO" sz="1600" dirty="0"/>
                  <a:t>Observă imaginile cu atenție. Spune ce reprezintă fiecare dintre ele. Unește cu o săgeată imaginea din mijloc cu imaginile care reprezintă obiecte/alimente pe care le putem gusta.</a:t>
                </a:r>
                <a:endParaRPr lang="en-US" sz="1600" dirty="0"/>
              </a:p>
            </p:txBody>
          </p:sp>
          <p:sp>
            <p:nvSpPr>
              <p:cNvPr id="8" name="Rectangle: Top Corners Rounded 7">
                <a:extLst>
                  <a:ext uri="{FF2B5EF4-FFF2-40B4-BE49-F238E27FC236}">
                    <a16:creationId xmlns:a16="http://schemas.microsoft.com/office/drawing/2014/main" id="{42FE99AF-3F74-93DE-E3F5-F433CA5E00C9}"/>
                  </a:ext>
                </a:extLst>
              </p:cNvPr>
              <p:cNvSpPr/>
              <p:nvPr/>
            </p:nvSpPr>
            <p:spPr>
              <a:xfrm>
                <a:off x="256032" y="125614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5" name="Group 24">
                <a:extLst>
                  <a:ext uri="{FF2B5EF4-FFF2-40B4-BE49-F238E27FC236}">
                    <a16:creationId xmlns:a16="http://schemas.microsoft.com/office/drawing/2014/main" id="{0E0FDE72-6A0F-4D65-65E8-EDBD8797B103}"/>
                  </a:ext>
                </a:extLst>
              </p:cNvPr>
              <p:cNvGrpSpPr/>
              <p:nvPr/>
            </p:nvGrpSpPr>
            <p:grpSpPr>
              <a:xfrm rot="5400000">
                <a:off x="6386890" y="4549504"/>
                <a:ext cx="2157055" cy="1656791"/>
                <a:chOff x="573024" y="1458462"/>
                <a:chExt cx="2023873" cy="646331"/>
              </a:xfrm>
            </p:grpSpPr>
            <p:sp>
              <p:nvSpPr>
                <p:cNvPr id="26" name="Rectangle: Rounded Corners 25">
                  <a:extLst>
                    <a:ext uri="{FF2B5EF4-FFF2-40B4-BE49-F238E27FC236}">
                      <a16:creationId xmlns:a16="http://schemas.microsoft.com/office/drawing/2014/main" id="{E3BB833D-30E3-42ED-BA4B-1A91350D14DD}"/>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326788E9-F644-370B-CB0F-112AD373145F}"/>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sp>
            <p:nvSpPr>
              <p:cNvPr id="32" name="Rectangle: Rounded Corners 31">
                <a:extLst>
                  <a:ext uri="{FF2B5EF4-FFF2-40B4-BE49-F238E27FC236}">
                    <a16:creationId xmlns:a16="http://schemas.microsoft.com/office/drawing/2014/main" id="{FC2B2D0C-305E-40F3-404F-F145E6451C2D}"/>
                  </a:ext>
                </a:extLst>
              </p:cNvPr>
              <p:cNvSpPr/>
              <p:nvPr/>
            </p:nvSpPr>
            <p:spPr>
              <a:xfrm rot="5400000">
                <a:off x="2472333" y="4693901"/>
                <a:ext cx="2030087" cy="1546854"/>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Rounded Corners 28">
                <a:extLst>
                  <a:ext uri="{FF2B5EF4-FFF2-40B4-BE49-F238E27FC236}">
                    <a16:creationId xmlns:a16="http://schemas.microsoft.com/office/drawing/2014/main" id="{8E8E1CC9-0ECF-00C5-2E6A-8360A5EFCAEB}"/>
                  </a:ext>
                </a:extLst>
              </p:cNvPr>
              <p:cNvSpPr/>
              <p:nvPr/>
            </p:nvSpPr>
            <p:spPr>
              <a:xfrm>
                <a:off x="2563337" y="1447864"/>
                <a:ext cx="1847456" cy="14107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a:extLst>
                  <a:ext uri="{FF2B5EF4-FFF2-40B4-BE49-F238E27FC236}">
                    <a16:creationId xmlns:a16="http://schemas.microsoft.com/office/drawing/2014/main" id="{8899BE6A-EED6-73A7-A3BD-7929707ACF10}"/>
                  </a:ext>
                </a:extLst>
              </p:cNvPr>
              <p:cNvGrpSpPr/>
              <p:nvPr/>
            </p:nvGrpSpPr>
            <p:grpSpPr>
              <a:xfrm rot="5400000">
                <a:off x="369468" y="1657785"/>
                <a:ext cx="2194604" cy="1656793"/>
                <a:chOff x="573024" y="1458462"/>
                <a:chExt cx="2023873" cy="646331"/>
              </a:xfrm>
            </p:grpSpPr>
            <p:sp>
              <p:nvSpPr>
                <p:cNvPr id="20" name="Rectangle: Rounded Corners 19">
                  <a:extLst>
                    <a:ext uri="{FF2B5EF4-FFF2-40B4-BE49-F238E27FC236}">
                      <a16:creationId xmlns:a16="http://schemas.microsoft.com/office/drawing/2014/main" id="{24350054-9D8F-1611-86EB-B58A23D051FB}"/>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TextBox 20">
                  <a:extLst>
                    <a:ext uri="{FF2B5EF4-FFF2-40B4-BE49-F238E27FC236}">
                      <a16:creationId xmlns:a16="http://schemas.microsoft.com/office/drawing/2014/main" id="{EEE38826-C1B4-75E1-D739-687E8D53486F}"/>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grpSp>
            <p:nvGrpSpPr>
              <p:cNvPr id="22" name="Group 21">
                <a:extLst>
                  <a:ext uri="{FF2B5EF4-FFF2-40B4-BE49-F238E27FC236}">
                    <a16:creationId xmlns:a16="http://schemas.microsoft.com/office/drawing/2014/main" id="{C92C3862-CA6E-11B4-B171-BA5D9BFB0697}"/>
                  </a:ext>
                </a:extLst>
              </p:cNvPr>
              <p:cNvGrpSpPr/>
              <p:nvPr/>
            </p:nvGrpSpPr>
            <p:grpSpPr>
              <a:xfrm rot="16200000">
                <a:off x="6375374" y="1676557"/>
                <a:ext cx="2157057" cy="1656791"/>
                <a:chOff x="573024" y="1458462"/>
                <a:chExt cx="2023873" cy="646331"/>
              </a:xfrm>
            </p:grpSpPr>
            <p:sp>
              <p:nvSpPr>
                <p:cNvPr id="23" name="Rectangle: Rounded Corners 22">
                  <a:extLst>
                    <a:ext uri="{FF2B5EF4-FFF2-40B4-BE49-F238E27FC236}">
                      <a16:creationId xmlns:a16="http://schemas.microsoft.com/office/drawing/2014/main" id="{390CE8AE-5F70-1D6F-F3DC-1551BE5A75D8}"/>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Box 23">
                  <a:extLst>
                    <a:ext uri="{FF2B5EF4-FFF2-40B4-BE49-F238E27FC236}">
                      <a16:creationId xmlns:a16="http://schemas.microsoft.com/office/drawing/2014/main" id="{C9DA3983-FCF9-098F-9896-BA4B1AEEB05B}"/>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grpSp>
            <p:nvGrpSpPr>
              <p:cNvPr id="2" name="Group 1">
                <a:extLst>
                  <a:ext uri="{FF2B5EF4-FFF2-40B4-BE49-F238E27FC236}">
                    <a16:creationId xmlns:a16="http://schemas.microsoft.com/office/drawing/2014/main" id="{55F9FC90-BBFF-6F73-75CC-D99224157D6E}"/>
                  </a:ext>
                </a:extLst>
              </p:cNvPr>
              <p:cNvGrpSpPr/>
              <p:nvPr/>
            </p:nvGrpSpPr>
            <p:grpSpPr>
              <a:xfrm rot="5400000">
                <a:off x="413755" y="4549506"/>
                <a:ext cx="2194603" cy="1656791"/>
                <a:chOff x="573024" y="1458462"/>
                <a:chExt cx="2023873" cy="646331"/>
              </a:xfrm>
            </p:grpSpPr>
            <p:sp>
              <p:nvSpPr>
                <p:cNvPr id="4" name="Rectangle: Rounded Corners 3">
                  <a:extLst>
                    <a:ext uri="{FF2B5EF4-FFF2-40B4-BE49-F238E27FC236}">
                      <a16:creationId xmlns:a16="http://schemas.microsoft.com/office/drawing/2014/main" id="{649743FA-6D13-53B3-784C-20E9ED8A3063}"/>
                    </a:ext>
                  </a:extLst>
                </p:cNvPr>
                <p:cNvSpPr/>
                <p:nvPr/>
              </p:nvSpPr>
              <p:spPr>
                <a:xfrm>
                  <a:off x="573024" y="1458462"/>
                  <a:ext cx="2023872" cy="646331"/>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a:extLst>
                    <a:ext uri="{FF2B5EF4-FFF2-40B4-BE49-F238E27FC236}">
                      <a16:creationId xmlns:a16="http://schemas.microsoft.com/office/drawing/2014/main" id="{D42E252F-054A-6142-CDB9-AE1583E23656}"/>
                    </a:ext>
                  </a:extLst>
                </p:cNvPr>
                <p:cNvSpPr txBox="1"/>
                <p:nvPr/>
              </p:nvSpPr>
              <p:spPr>
                <a:xfrm>
                  <a:off x="573025" y="1458462"/>
                  <a:ext cx="2023872" cy="646331"/>
                </a:xfrm>
                <a:prstGeom prst="rect">
                  <a:avLst/>
                </a:prstGeom>
                <a:noFill/>
              </p:spPr>
              <p:txBody>
                <a:bodyPr wrap="square" rtlCol="0">
                  <a:spAutoFit/>
                </a:bodyPr>
                <a:lstStyle/>
                <a:p>
                  <a:pPr algn="ctr"/>
                  <a:endParaRPr lang="en-US" sz="3600" dirty="0"/>
                </a:p>
              </p:txBody>
            </p:sp>
          </p:grpSp>
          <p:sp>
            <p:nvSpPr>
              <p:cNvPr id="46" name="Oval 45">
                <a:extLst>
                  <a:ext uri="{FF2B5EF4-FFF2-40B4-BE49-F238E27FC236}">
                    <a16:creationId xmlns:a16="http://schemas.microsoft.com/office/drawing/2014/main" id="{3CAFC76F-E6CB-CE4A-DDD6-19A2CABFF872}"/>
                  </a:ext>
                </a:extLst>
              </p:cNvPr>
              <p:cNvSpPr/>
              <p:nvPr/>
            </p:nvSpPr>
            <p:spPr>
              <a:xfrm>
                <a:off x="2881166" y="3068249"/>
                <a:ext cx="3369307" cy="1165833"/>
              </a:xfrm>
              <a:prstGeom prst="ellipse">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extBox 52">
                <a:extLst>
                  <a:ext uri="{FF2B5EF4-FFF2-40B4-BE49-F238E27FC236}">
                    <a16:creationId xmlns:a16="http://schemas.microsoft.com/office/drawing/2014/main" id="{70551CD3-5928-BB4E-B84A-0F1B2F896FDA}"/>
                  </a:ext>
                </a:extLst>
              </p:cNvPr>
              <p:cNvSpPr txBox="1"/>
              <p:nvPr/>
            </p:nvSpPr>
            <p:spPr>
              <a:xfrm>
                <a:off x="638374" y="3261867"/>
                <a:ext cx="1656792" cy="369332"/>
              </a:xfrm>
              <a:prstGeom prst="rect">
                <a:avLst/>
              </a:prstGeom>
              <a:noFill/>
            </p:spPr>
            <p:txBody>
              <a:bodyPr wrap="square" rtlCol="0">
                <a:spAutoFit/>
              </a:bodyPr>
              <a:lstStyle/>
              <a:p>
                <a:pPr algn="ctr"/>
                <a:r>
                  <a:rPr lang="ro-RO" dirty="0"/>
                  <a:t>CIREȘE</a:t>
                </a:r>
                <a:endParaRPr lang="en-US" dirty="0"/>
              </a:p>
            </p:txBody>
          </p:sp>
          <p:sp>
            <p:nvSpPr>
              <p:cNvPr id="54" name="TextBox 53">
                <a:extLst>
                  <a:ext uri="{FF2B5EF4-FFF2-40B4-BE49-F238E27FC236}">
                    <a16:creationId xmlns:a16="http://schemas.microsoft.com/office/drawing/2014/main" id="{DB1041DB-72D9-A1F5-5594-47402AE65120}"/>
                  </a:ext>
                </a:extLst>
              </p:cNvPr>
              <p:cNvSpPr txBox="1"/>
              <p:nvPr/>
            </p:nvSpPr>
            <p:spPr>
              <a:xfrm>
                <a:off x="2635319" y="2511299"/>
                <a:ext cx="1656792" cy="369332"/>
              </a:xfrm>
              <a:prstGeom prst="rect">
                <a:avLst/>
              </a:prstGeom>
              <a:noFill/>
            </p:spPr>
            <p:txBody>
              <a:bodyPr wrap="square" rtlCol="0">
                <a:spAutoFit/>
              </a:bodyPr>
              <a:lstStyle/>
              <a:p>
                <a:pPr algn="ctr"/>
                <a:r>
                  <a:rPr lang="ro-RO" dirty="0"/>
                  <a:t>CĂMAȘĂ</a:t>
                </a:r>
                <a:endParaRPr lang="en-US" dirty="0"/>
              </a:p>
            </p:txBody>
          </p:sp>
          <p:sp>
            <p:nvSpPr>
              <p:cNvPr id="55" name="TextBox 54">
                <a:extLst>
                  <a:ext uri="{FF2B5EF4-FFF2-40B4-BE49-F238E27FC236}">
                    <a16:creationId xmlns:a16="http://schemas.microsoft.com/office/drawing/2014/main" id="{011C47D8-BAD2-BD56-FE69-28B65964AB98}"/>
                  </a:ext>
                </a:extLst>
              </p:cNvPr>
              <p:cNvSpPr txBox="1"/>
              <p:nvPr/>
            </p:nvSpPr>
            <p:spPr>
              <a:xfrm>
                <a:off x="6637022" y="3261867"/>
                <a:ext cx="1656792" cy="369332"/>
              </a:xfrm>
              <a:prstGeom prst="rect">
                <a:avLst/>
              </a:prstGeom>
              <a:noFill/>
            </p:spPr>
            <p:txBody>
              <a:bodyPr wrap="square" rtlCol="0">
                <a:spAutoFit/>
              </a:bodyPr>
              <a:lstStyle/>
              <a:p>
                <a:pPr algn="ctr"/>
                <a:r>
                  <a:rPr lang="ro-RO" dirty="0"/>
                  <a:t>SALAM</a:t>
                </a:r>
                <a:endParaRPr lang="en-US" dirty="0"/>
              </a:p>
            </p:txBody>
          </p:sp>
          <p:sp>
            <p:nvSpPr>
              <p:cNvPr id="56" name="TextBox 55">
                <a:extLst>
                  <a:ext uri="{FF2B5EF4-FFF2-40B4-BE49-F238E27FC236}">
                    <a16:creationId xmlns:a16="http://schemas.microsoft.com/office/drawing/2014/main" id="{747E859A-23B4-4074-0188-1E7312F3B92F}"/>
                  </a:ext>
                </a:extLst>
              </p:cNvPr>
              <p:cNvSpPr txBox="1"/>
              <p:nvPr/>
            </p:nvSpPr>
            <p:spPr>
              <a:xfrm>
                <a:off x="692383" y="6112400"/>
                <a:ext cx="1656792" cy="369332"/>
              </a:xfrm>
              <a:prstGeom prst="rect">
                <a:avLst/>
              </a:prstGeom>
              <a:noFill/>
            </p:spPr>
            <p:txBody>
              <a:bodyPr wrap="square" rtlCol="0">
                <a:spAutoFit/>
              </a:bodyPr>
              <a:lstStyle/>
              <a:p>
                <a:pPr algn="ctr"/>
                <a:r>
                  <a:rPr lang="ro-RO" dirty="0"/>
                  <a:t>ȘURUB</a:t>
                </a:r>
                <a:endParaRPr lang="en-US" dirty="0"/>
              </a:p>
            </p:txBody>
          </p:sp>
          <p:sp>
            <p:nvSpPr>
              <p:cNvPr id="58" name="TextBox 57">
                <a:extLst>
                  <a:ext uri="{FF2B5EF4-FFF2-40B4-BE49-F238E27FC236}">
                    <a16:creationId xmlns:a16="http://schemas.microsoft.com/office/drawing/2014/main" id="{55BDB20F-137B-1C52-6694-8FB9D45C28E9}"/>
                  </a:ext>
                </a:extLst>
              </p:cNvPr>
              <p:cNvSpPr txBox="1"/>
              <p:nvPr/>
            </p:nvSpPr>
            <p:spPr>
              <a:xfrm>
                <a:off x="6608417" y="6124204"/>
                <a:ext cx="1656792" cy="369332"/>
              </a:xfrm>
              <a:prstGeom prst="rect">
                <a:avLst/>
              </a:prstGeom>
              <a:noFill/>
            </p:spPr>
            <p:txBody>
              <a:bodyPr wrap="square" rtlCol="0">
                <a:spAutoFit/>
              </a:bodyPr>
              <a:lstStyle/>
              <a:p>
                <a:pPr algn="ctr"/>
                <a:r>
                  <a:rPr lang="ro-RO" dirty="0"/>
                  <a:t>LEGUME</a:t>
                </a:r>
                <a:endParaRPr lang="en-US" dirty="0"/>
              </a:p>
            </p:txBody>
          </p:sp>
        </p:grpSp>
        <p:sp>
          <p:nvSpPr>
            <p:cNvPr id="61" name="TextBox 60">
              <a:extLst>
                <a:ext uri="{FF2B5EF4-FFF2-40B4-BE49-F238E27FC236}">
                  <a16:creationId xmlns:a16="http://schemas.microsoft.com/office/drawing/2014/main" id="{050F0E5B-4070-1C27-D226-EC793E0786C4}"/>
                </a:ext>
              </a:extLst>
            </p:cNvPr>
            <p:cNvSpPr txBox="1"/>
            <p:nvPr/>
          </p:nvSpPr>
          <p:spPr>
            <a:xfrm>
              <a:off x="6309598" y="655511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grpSp>
      <p:sp>
        <p:nvSpPr>
          <p:cNvPr id="68" name="Rectangle: Rounded Corners 67">
            <a:extLst>
              <a:ext uri="{FF2B5EF4-FFF2-40B4-BE49-F238E27FC236}">
                <a16:creationId xmlns:a16="http://schemas.microsoft.com/office/drawing/2014/main" id="{ACA567CA-7F59-BB1F-6E14-E08E2319FB22}"/>
              </a:ext>
            </a:extLst>
          </p:cNvPr>
          <p:cNvSpPr/>
          <p:nvPr/>
        </p:nvSpPr>
        <p:spPr>
          <a:xfrm>
            <a:off x="4607518" y="1346221"/>
            <a:ext cx="1847456" cy="1410788"/>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TextBox 68">
            <a:extLst>
              <a:ext uri="{FF2B5EF4-FFF2-40B4-BE49-F238E27FC236}">
                <a16:creationId xmlns:a16="http://schemas.microsoft.com/office/drawing/2014/main" id="{B7AB9344-9C99-E5AB-7081-DC77406AF9CD}"/>
              </a:ext>
            </a:extLst>
          </p:cNvPr>
          <p:cNvSpPr txBox="1"/>
          <p:nvPr/>
        </p:nvSpPr>
        <p:spPr>
          <a:xfrm>
            <a:off x="4769787" y="2418762"/>
            <a:ext cx="1656792" cy="369332"/>
          </a:xfrm>
          <a:prstGeom prst="rect">
            <a:avLst/>
          </a:prstGeom>
          <a:noFill/>
        </p:spPr>
        <p:txBody>
          <a:bodyPr wrap="square" rtlCol="0">
            <a:spAutoFit/>
          </a:bodyPr>
          <a:lstStyle/>
          <a:p>
            <a:pPr algn="ctr"/>
            <a:r>
              <a:rPr lang="ro-RO" dirty="0"/>
              <a:t>MEDICAMENTE</a:t>
            </a:r>
            <a:endParaRPr lang="en-US" dirty="0"/>
          </a:p>
        </p:txBody>
      </p:sp>
      <p:sp>
        <p:nvSpPr>
          <p:cNvPr id="102" name="TextBox 101">
            <a:extLst>
              <a:ext uri="{FF2B5EF4-FFF2-40B4-BE49-F238E27FC236}">
                <a16:creationId xmlns:a16="http://schemas.microsoft.com/office/drawing/2014/main" id="{9FF3BBDE-6D21-2905-552D-AEE611EDC4D8}"/>
              </a:ext>
            </a:extLst>
          </p:cNvPr>
          <p:cNvSpPr txBox="1"/>
          <p:nvPr/>
        </p:nvSpPr>
        <p:spPr>
          <a:xfrm>
            <a:off x="2663708" y="6027848"/>
            <a:ext cx="1656792" cy="369332"/>
          </a:xfrm>
          <a:prstGeom prst="rect">
            <a:avLst/>
          </a:prstGeom>
          <a:noFill/>
        </p:spPr>
        <p:txBody>
          <a:bodyPr wrap="square" rtlCol="0">
            <a:spAutoFit/>
          </a:bodyPr>
          <a:lstStyle/>
          <a:p>
            <a:pPr algn="ctr"/>
            <a:r>
              <a:rPr lang="ro-RO" dirty="0"/>
              <a:t>TELEMEA</a:t>
            </a:r>
            <a:endParaRPr lang="en-US" dirty="0"/>
          </a:p>
        </p:txBody>
      </p:sp>
      <p:sp>
        <p:nvSpPr>
          <p:cNvPr id="103" name="Rectangle: Rounded Corners 102">
            <a:extLst>
              <a:ext uri="{FF2B5EF4-FFF2-40B4-BE49-F238E27FC236}">
                <a16:creationId xmlns:a16="http://schemas.microsoft.com/office/drawing/2014/main" id="{EE207A10-BE94-6F67-202C-25D9817D455F}"/>
              </a:ext>
            </a:extLst>
          </p:cNvPr>
          <p:cNvSpPr/>
          <p:nvPr/>
        </p:nvSpPr>
        <p:spPr>
          <a:xfrm rot="5400000">
            <a:off x="4480969" y="4567396"/>
            <a:ext cx="2030087" cy="1546854"/>
          </a:xfrm>
          <a:prstGeom prst="roundRect">
            <a:avLst>
              <a:gd name="adj" fmla="val 0"/>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6" name="TextBox 105">
            <a:extLst>
              <a:ext uri="{FF2B5EF4-FFF2-40B4-BE49-F238E27FC236}">
                <a16:creationId xmlns:a16="http://schemas.microsoft.com/office/drawing/2014/main" id="{F4FE60D3-7A36-445C-855B-5541C6BAFD21}"/>
              </a:ext>
            </a:extLst>
          </p:cNvPr>
          <p:cNvSpPr txBox="1"/>
          <p:nvPr/>
        </p:nvSpPr>
        <p:spPr>
          <a:xfrm>
            <a:off x="4769787" y="6011840"/>
            <a:ext cx="1656792" cy="369332"/>
          </a:xfrm>
          <a:prstGeom prst="rect">
            <a:avLst/>
          </a:prstGeom>
          <a:noFill/>
        </p:spPr>
        <p:txBody>
          <a:bodyPr wrap="square" rtlCol="0">
            <a:spAutoFit/>
          </a:bodyPr>
          <a:lstStyle/>
          <a:p>
            <a:pPr algn="ctr"/>
            <a:r>
              <a:rPr lang="ro-RO" dirty="0"/>
              <a:t>ÎNGHEȚATĂ</a:t>
            </a:r>
            <a:endParaRPr lang="en-US" dirty="0"/>
          </a:p>
        </p:txBody>
      </p:sp>
      <p:pic>
        <p:nvPicPr>
          <p:cNvPr id="11" name="Picture 10">
            <a:extLst>
              <a:ext uri="{FF2B5EF4-FFF2-40B4-BE49-F238E27FC236}">
                <a16:creationId xmlns:a16="http://schemas.microsoft.com/office/drawing/2014/main" id="{8B3B4735-51AE-A4B8-116C-C9FF346E31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86821" y="3046918"/>
            <a:ext cx="1280394" cy="1022726"/>
          </a:xfrm>
          <a:prstGeom prst="rect">
            <a:avLst/>
          </a:prstGeom>
        </p:spPr>
      </p:pic>
      <p:pic>
        <p:nvPicPr>
          <p:cNvPr id="16" name="Picture 15">
            <a:extLst>
              <a:ext uri="{FF2B5EF4-FFF2-40B4-BE49-F238E27FC236}">
                <a16:creationId xmlns:a16="http://schemas.microsoft.com/office/drawing/2014/main" id="{9A726D1D-1DBB-7915-BE43-BD338AE9B6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1333594">
            <a:off x="720921" y="1564301"/>
            <a:ext cx="1567450" cy="1417307"/>
          </a:xfrm>
          <a:prstGeom prst="rect">
            <a:avLst/>
          </a:prstGeom>
        </p:spPr>
      </p:pic>
      <p:pic>
        <p:nvPicPr>
          <p:cNvPr id="30" name="Picture 29">
            <a:extLst>
              <a:ext uri="{FF2B5EF4-FFF2-40B4-BE49-F238E27FC236}">
                <a16:creationId xmlns:a16="http://schemas.microsoft.com/office/drawing/2014/main" id="{04F237B9-E34C-97CB-F65B-C5037B1C9C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47943" y="1763393"/>
            <a:ext cx="1349133" cy="1281485"/>
          </a:xfrm>
          <a:prstGeom prst="rect">
            <a:avLst/>
          </a:prstGeom>
        </p:spPr>
      </p:pic>
      <p:pic>
        <p:nvPicPr>
          <p:cNvPr id="33" name="Picture 32">
            <a:extLst>
              <a:ext uri="{FF2B5EF4-FFF2-40B4-BE49-F238E27FC236}">
                <a16:creationId xmlns:a16="http://schemas.microsoft.com/office/drawing/2014/main" id="{DD8A72F9-DC67-B8FD-AE4F-D5AB8D048B2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42308" y="5155096"/>
            <a:ext cx="1347083" cy="654550"/>
          </a:xfrm>
          <a:prstGeom prst="rect">
            <a:avLst/>
          </a:prstGeom>
        </p:spPr>
      </p:pic>
      <p:pic>
        <p:nvPicPr>
          <p:cNvPr id="37" name="Picture 36">
            <a:extLst>
              <a:ext uri="{FF2B5EF4-FFF2-40B4-BE49-F238E27FC236}">
                <a16:creationId xmlns:a16="http://schemas.microsoft.com/office/drawing/2014/main" id="{AAA36AB8-B427-7F12-D317-60BAB8A2CFC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29848" y="4385716"/>
            <a:ext cx="948762" cy="1534401"/>
          </a:xfrm>
          <a:prstGeom prst="rect">
            <a:avLst/>
          </a:prstGeom>
        </p:spPr>
      </p:pic>
      <p:pic>
        <p:nvPicPr>
          <p:cNvPr id="39" name="Picture 38">
            <a:extLst>
              <a:ext uri="{FF2B5EF4-FFF2-40B4-BE49-F238E27FC236}">
                <a16:creationId xmlns:a16="http://schemas.microsoft.com/office/drawing/2014/main" id="{EDC0971B-8D31-3289-788B-03EEE636B27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411597">
            <a:off x="845147" y="5076607"/>
            <a:ext cx="1130379" cy="654035"/>
          </a:xfrm>
          <a:prstGeom prst="rect">
            <a:avLst/>
          </a:prstGeom>
        </p:spPr>
      </p:pic>
      <p:pic>
        <p:nvPicPr>
          <p:cNvPr id="43" name="Picture 42">
            <a:extLst>
              <a:ext uri="{FF2B5EF4-FFF2-40B4-BE49-F238E27FC236}">
                <a16:creationId xmlns:a16="http://schemas.microsoft.com/office/drawing/2014/main" id="{70C1EE46-1514-A8AE-2693-61DC57A13E9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013619" y="1426033"/>
            <a:ext cx="937588" cy="998936"/>
          </a:xfrm>
          <a:prstGeom prst="rect">
            <a:avLst/>
          </a:prstGeom>
        </p:spPr>
      </p:pic>
      <p:pic>
        <p:nvPicPr>
          <p:cNvPr id="49" name="Picture 48">
            <a:extLst>
              <a:ext uri="{FF2B5EF4-FFF2-40B4-BE49-F238E27FC236}">
                <a16:creationId xmlns:a16="http://schemas.microsoft.com/office/drawing/2014/main" id="{28C9943D-E57D-F7C6-B1F3-0452D4B86A5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909113" y="1462880"/>
            <a:ext cx="1154332" cy="925242"/>
          </a:xfrm>
          <a:prstGeom prst="rect">
            <a:avLst/>
          </a:prstGeom>
        </p:spPr>
      </p:pic>
      <p:pic>
        <p:nvPicPr>
          <p:cNvPr id="52" name="Picture 51">
            <a:extLst>
              <a:ext uri="{FF2B5EF4-FFF2-40B4-BE49-F238E27FC236}">
                <a16:creationId xmlns:a16="http://schemas.microsoft.com/office/drawing/2014/main" id="{9AC3711B-7EB2-23E0-C055-58449C954FD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747943" y="4531395"/>
            <a:ext cx="1484472" cy="1312048"/>
          </a:xfrm>
          <a:prstGeom prst="rect">
            <a:avLst/>
          </a:prstGeom>
        </p:spPr>
      </p:pic>
    </p:spTree>
    <p:extLst>
      <p:ext uri="{BB962C8B-B14F-4D97-AF65-F5344CB8AC3E}">
        <p14:creationId xmlns:p14="http://schemas.microsoft.com/office/powerpoint/2010/main" val="24224097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95D36ED-5C0E-FA6C-FE92-788C1C1809AC}"/>
              </a:ext>
            </a:extLst>
          </p:cNvPr>
          <p:cNvSpPr txBox="1"/>
          <p:nvPr/>
        </p:nvSpPr>
        <p:spPr>
          <a:xfrm>
            <a:off x="443580" y="63000"/>
            <a:ext cx="8421865" cy="1077218"/>
          </a:xfrm>
          <a:prstGeom prst="rect">
            <a:avLst/>
          </a:prstGeom>
          <a:noFill/>
        </p:spPr>
        <p:txBody>
          <a:bodyPr wrap="square" rtlCol="0">
            <a:spAutoFit/>
          </a:bodyPr>
          <a:lstStyle/>
          <a:p>
            <a:r>
              <a:rPr lang="ro-RO" sz="1600" dirty="0"/>
              <a:t>Nume copil:..........................................................</a:t>
            </a:r>
          </a:p>
          <a:p>
            <a:r>
              <a:rPr lang="ro-RO" sz="1600" dirty="0"/>
              <a:t>Data:.......................................................................</a:t>
            </a:r>
          </a:p>
          <a:p>
            <a:r>
              <a:rPr lang="ro-RO" sz="1600" dirty="0"/>
              <a:t>Observă imaginile de mai jos. Taie cu o linie imaginile care reprezintă obiecte pe care </a:t>
            </a:r>
          </a:p>
          <a:p>
            <a:r>
              <a:rPr lang="ro-RO" sz="1600" dirty="0"/>
              <a:t>nu le putem gusta.</a:t>
            </a:r>
            <a:endParaRPr lang="en-US" sz="1600" dirty="0"/>
          </a:p>
        </p:txBody>
      </p:sp>
      <p:sp>
        <p:nvSpPr>
          <p:cNvPr id="89" name="TextBox 88">
            <a:extLst>
              <a:ext uri="{FF2B5EF4-FFF2-40B4-BE49-F238E27FC236}">
                <a16:creationId xmlns:a16="http://schemas.microsoft.com/office/drawing/2014/main" id="{B77D3F0C-F6C7-1322-C6DF-52F14F5B66CA}"/>
              </a:ext>
            </a:extLst>
          </p:cNvPr>
          <p:cNvSpPr txBox="1"/>
          <p:nvPr/>
        </p:nvSpPr>
        <p:spPr>
          <a:xfrm>
            <a:off x="6314637" y="6454557"/>
            <a:ext cx="2912778" cy="307777"/>
          </a:xfrm>
          <a:prstGeom prst="rect">
            <a:avLst/>
          </a:prstGeom>
          <a:noFill/>
        </p:spPr>
        <p:txBody>
          <a:bodyPr wrap="square">
            <a:spAutoFit/>
          </a:bodyPr>
          <a:lstStyle/>
          <a:p>
            <a:r>
              <a:rPr lang="en-US" sz="1400" b="1" i="1" u="sng" dirty="0">
                <a:hlinkClick r:id="rId3">
                  <a:extLst>
                    <a:ext uri="{A12FA001-AC4F-418D-AE19-62706E023703}">
                      <ahyp:hlinkClr xmlns:ahyp="http://schemas.microsoft.com/office/drawing/2018/hyperlinkcolor" val="tx"/>
                    </a:ext>
                  </a:extLst>
                </a:hlinkClick>
              </a:rPr>
              <a:t>http://teachers-make.com</a:t>
            </a:r>
            <a:r>
              <a:rPr lang="en-US" sz="1400" dirty="0"/>
              <a:t> </a:t>
            </a:r>
          </a:p>
        </p:txBody>
      </p:sp>
      <p:sp>
        <p:nvSpPr>
          <p:cNvPr id="3" name="Rectangle: Top Corners Rounded 2">
            <a:extLst>
              <a:ext uri="{FF2B5EF4-FFF2-40B4-BE49-F238E27FC236}">
                <a16:creationId xmlns:a16="http://schemas.microsoft.com/office/drawing/2014/main" id="{B81C8704-D7CF-9178-582F-6E6528859BF5}"/>
              </a:ext>
            </a:extLst>
          </p:cNvPr>
          <p:cNvSpPr/>
          <p:nvPr/>
        </p:nvSpPr>
        <p:spPr>
          <a:xfrm>
            <a:off x="261071" y="1155586"/>
            <a:ext cx="8570976" cy="5351918"/>
          </a:xfrm>
          <a:prstGeom prst="round2SameRect">
            <a:avLst>
              <a:gd name="adj1" fmla="val 10796"/>
              <a:gd name="adj2" fmla="val 9785"/>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a:extLst>
              <a:ext uri="{FF2B5EF4-FFF2-40B4-BE49-F238E27FC236}">
                <a16:creationId xmlns:a16="http://schemas.microsoft.com/office/drawing/2014/main" id="{29D492DE-22B7-40FD-BB8A-945834E63A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65652" y="1286467"/>
            <a:ext cx="1280336" cy="1586977"/>
          </a:xfrm>
          <a:prstGeom prst="rect">
            <a:avLst/>
          </a:prstGeom>
        </p:spPr>
      </p:pic>
      <p:pic>
        <p:nvPicPr>
          <p:cNvPr id="19" name="Picture 18">
            <a:extLst>
              <a:ext uri="{FF2B5EF4-FFF2-40B4-BE49-F238E27FC236}">
                <a16:creationId xmlns:a16="http://schemas.microsoft.com/office/drawing/2014/main" id="{2F29D5F0-7575-1702-98C4-64B613A3B8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11132" y="3018566"/>
            <a:ext cx="1842969" cy="1988786"/>
          </a:xfrm>
          <a:prstGeom prst="rect">
            <a:avLst/>
          </a:prstGeom>
        </p:spPr>
      </p:pic>
      <p:pic>
        <p:nvPicPr>
          <p:cNvPr id="21" name="Picture 20">
            <a:extLst>
              <a:ext uri="{FF2B5EF4-FFF2-40B4-BE49-F238E27FC236}">
                <a16:creationId xmlns:a16="http://schemas.microsoft.com/office/drawing/2014/main" id="{8F53BDDC-DD1B-4D79-4E2F-8E2B50A1541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1036" y="1292894"/>
            <a:ext cx="1010718" cy="1354563"/>
          </a:xfrm>
          <a:prstGeom prst="rect">
            <a:avLst/>
          </a:prstGeom>
        </p:spPr>
      </p:pic>
      <p:grpSp>
        <p:nvGrpSpPr>
          <p:cNvPr id="30" name="Group 29">
            <a:extLst>
              <a:ext uri="{FF2B5EF4-FFF2-40B4-BE49-F238E27FC236}">
                <a16:creationId xmlns:a16="http://schemas.microsoft.com/office/drawing/2014/main" id="{58F1A943-C12F-2DD2-E813-618621EC5C45}"/>
              </a:ext>
            </a:extLst>
          </p:cNvPr>
          <p:cNvGrpSpPr/>
          <p:nvPr/>
        </p:nvGrpSpPr>
        <p:grpSpPr>
          <a:xfrm>
            <a:off x="6680468" y="857956"/>
            <a:ext cx="2353193" cy="2332817"/>
            <a:chOff x="6680468" y="857956"/>
            <a:chExt cx="2353193" cy="2332817"/>
          </a:xfrm>
        </p:grpSpPr>
        <p:sp>
          <p:nvSpPr>
            <p:cNvPr id="56" name="Oval 55">
              <a:extLst>
                <a:ext uri="{FF2B5EF4-FFF2-40B4-BE49-F238E27FC236}">
                  <a16:creationId xmlns:a16="http://schemas.microsoft.com/office/drawing/2014/main" id="{F15D10BE-8B01-B10A-507D-8809E2A07E18}"/>
                </a:ext>
              </a:extLst>
            </p:cNvPr>
            <p:cNvSpPr/>
            <p:nvPr/>
          </p:nvSpPr>
          <p:spPr>
            <a:xfrm>
              <a:off x="6680468" y="857956"/>
              <a:ext cx="2353193" cy="2332817"/>
            </a:xfrm>
            <a:prstGeom prst="ellips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6">
              <a:extLst>
                <a:ext uri="{FF2B5EF4-FFF2-40B4-BE49-F238E27FC236}">
                  <a16:creationId xmlns:a16="http://schemas.microsoft.com/office/drawing/2014/main" id="{A6CE9019-45EC-1842-AF84-AA5B4A7A27B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49809" y="1373791"/>
              <a:ext cx="2108128" cy="1683886"/>
            </a:xfrm>
            <a:prstGeom prst="rect">
              <a:avLst/>
            </a:prstGeom>
          </p:spPr>
        </p:pic>
      </p:grpSp>
      <p:sp>
        <p:nvSpPr>
          <p:cNvPr id="29" name="Plus Sign 28">
            <a:extLst>
              <a:ext uri="{FF2B5EF4-FFF2-40B4-BE49-F238E27FC236}">
                <a16:creationId xmlns:a16="http://schemas.microsoft.com/office/drawing/2014/main" id="{49A4209B-8AC9-A309-91DC-AE9A6CD6EA31}"/>
              </a:ext>
            </a:extLst>
          </p:cNvPr>
          <p:cNvSpPr/>
          <p:nvPr/>
        </p:nvSpPr>
        <p:spPr>
          <a:xfrm rot="18947802">
            <a:off x="6259042" y="459197"/>
            <a:ext cx="3196792" cy="3174184"/>
          </a:xfrm>
          <a:prstGeom prst="mathPlus">
            <a:avLst>
              <a:gd name="adj1" fmla="val 6459"/>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2" name="Picture 31">
            <a:extLst>
              <a:ext uri="{FF2B5EF4-FFF2-40B4-BE49-F238E27FC236}">
                <a16:creationId xmlns:a16="http://schemas.microsoft.com/office/drawing/2014/main" id="{0ED64D75-9FA4-E903-B8FC-F771F98CC4D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9412644">
            <a:off x="7790180" y="4564488"/>
            <a:ext cx="834207" cy="1586977"/>
          </a:xfrm>
          <a:prstGeom prst="rect">
            <a:avLst/>
          </a:prstGeom>
        </p:spPr>
      </p:pic>
      <p:pic>
        <p:nvPicPr>
          <p:cNvPr id="35" name="Picture 34">
            <a:extLst>
              <a:ext uri="{FF2B5EF4-FFF2-40B4-BE49-F238E27FC236}">
                <a16:creationId xmlns:a16="http://schemas.microsoft.com/office/drawing/2014/main" id="{0FBDD0D4-8491-08C9-7A2E-0BB2FEAE3BD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081371" y="3371851"/>
            <a:ext cx="1551386" cy="1137112"/>
          </a:xfrm>
          <a:prstGeom prst="rect">
            <a:avLst/>
          </a:prstGeom>
        </p:spPr>
      </p:pic>
      <p:pic>
        <p:nvPicPr>
          <p:cNvPr id="37" name="Picture 36">
            <a:extLst>
              <a:ext uri="{FF2B5EF4-FFF2-40B4-BE49-F238E27FC236}">
                <a16:creationId xmlns:a16="http://schemas.microsoft.com/office/drawing/2014/main" id="{D202400D-114E-CB49-C12F-9310C54CB78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726224">
            <a:off x="3530624" y="1484929"/>
            <a:ext cx="1507632" cy="1674133"/>
          </a:xfrm>
          <a:prstGeom prst="rect">
            <a:avLst/>
          </a:prstGeom>
        </p:spPr>
      </p:pic>
      <p:pic>
        <p:nvPicPr>
          <p:cNvPr id="39" name="Picture 38">
            <a:extLst>
              <a:ext uri="{FF2B5EF4-FFF2-40B4-BE49-F238E27FC236}">
                <a16:creationId xmlns:a16="http://schemas.microsoft.com/office/drawing/2014/main" id="{7D308B97-AB20-9690-6C8F-576817C3D5A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4380681" y="3108917"/>
            <a:ext cx="1422925" cy="1074605"/>
          </a:xfrm>
          <a:prstGeom prst="rect">
            <a:avLst/>
          </a:prstGeom>
        </p:spPr>
      </p:pic>
      <p:pic>
        <p:nvPicPr>
          <p:cNvPr id="54" name="Picture 53">
            <a:extLst>
              <a:ext uri="{FF2B5EF4-FFF2-40B4-BE49-F238E27FC236}">
                <a16:creationId xmlns:a16="http://schemas.microsoft.com/office/drawing/2014/main" id="{0D4090A5-6729-8B63-CFDC-D9438E73D26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81036" y="5159634"/>
            <a:ext cx="1186400" cy="1085559"/>
          </a:xfrm>
          <a:prstGeom prst="rect">
            <a:avLst/>
          </a:prstGeom>
        </p:spPr>
      </p:pic>
      <p:pic>
        <p:nvPicPr>
          <p:cNvPr id="59" name="Picture 58">
            <a:extLst>
              <a:ext uri="{FF2B5EF4-FFF2-40B4-BE49-F238E27FC236}">
                <a16:creationId xmlns:a16="http://schemas.microsoft.com/office/drawing/2014/main" id="{2308CBF0-6207-A9D9-2443-C7B986DFA2A1}"/>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042494" y="4313809"/>
            <a:ext cx="1272143" cy="1169888"/>
          </a:xfrm>
          <a:prstGeom prst="rect">
            <a:avLst/>
          </a:prstGeom>
        </p:spPr>
      </p:pic>
      <p:pic>
        <p:nvPicPr>
          <p:cNvPr id="63" name="Picture 62">
            <a:extLst>
              <a:ext uri="{FF2B5EF4-FFF2-40B4-BE49-F238E27FC236}">
                <a16:creationId xmlns:a16="http://schemas.microsoft.com/office/drawing/2014/main" id="{44D8DDD2-5ECA-C405-51CF-7E91E4E873C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295060" y="1281623"/>
            <a:ext cx="1371848" cy="1090234"/>
          </a:xfrm>
          <a:prstGeom prst="rect">
            <a:avLst/>
          </a:prstGeom>
        </p:spPr>
      </p:pic>
      <p:pic>
        <p:nvPicPr>
          <p:cNvPr id="69" name="Picture 6" descr="C:\Users\Anca\Desktop\Picture1.png">
            <a:extLst>
              <a:ext uri="{FF2B5EF4-FFF2-40B4-BE49-F238E27FC236}">
                <a16:creationId xmlns:a16="http://schemas.microsoft.com/office/drawing/2014/main" id="{A9A3A12C-EA0A-E156-4561-7537AC672190}"/>
              </a:ext>
            </a:extLst>
          </p:cNvPr>
          <p:cNvPicPr>
            <a:picLocks noChangeAspect="1" noChangeArrowheads="1"/>
          </p:cNvPicPr>
          <p:nvPr/>
        </p:nvPicPr>
        <p:blipFill>
          <a:blip r:embed="rId15" cstate="print"/>
          <a:srcRect/>
          <a:stretch>
            <a:fillRect/>
          </a:stretch>
        </p:blipFill>
        <p:spPr bwMode="auto">
          <a:xfrm rot="18369149">
            <a:off x="6000127" y="5293971"/>
            <a:ext cx="1393237" cy="659537"/>
          </a:xfrm>
          <a:prstGeom prst="rect">
            <a:avLst/>
          </a:prstGeom>
          <a:noFill/>
        </p:spPr>
      </p:pic>
      <p:pic>
        <p:nvPicPr>
          <p:cNvPr id="77" name="Picture 76">
            <a:extLst>
              <a:ext uri="{FF2B5EF4-FFF2-40B4-BE49-F238E27FC236}">
                <a16:creationId xmlns:a16="http://schemas.microsoft.com/office/drawing/2014/main" id="{3C7D6316-A240-BA01-F12D-524EDC49B898}"/>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2227159">
            <a:off x="7113137" y="5588300"/>
            <a:ext cx="609625" cy="823489"/>
          </a:xfrm>
          <a:prstGeom prst="rect">
            <a:avLst/>
          </a:prstGeom>
        </p:spPr>
      </p:pic>
      <p:pic>
        <p:nvPicPr>
          <p:cNvPr id="79" name="Picture 78">
            <a:extLst>
              <a:ext uri="{FF2B5EF4-FFF2-40B4-BE49-F238E27FC236}">
                <a16:creationId xmlns:a16="http://schemas.microsoft.com/office/drawing/2014/main" id="{180423D9-8834-01C6-8A4F-6BCAC9596206}"/>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500310" y="2579675"/>
            <a:ext cx="1519842" cy="2480873"/>
          </a:xfrm>
          <a:prstGeom prst="rect">
            <a:avLst/>
          </a:prstGeom>
        </p:spPr>
      </p:pic>
      <p:pic>
        <p:nvPicPr>
          <p:cNvPr id="81" name="Picture 80">
            <a:extLst>
              <a:ext uri="{FF2B5EF4-FFF2-40B4-BE49-F238E27FC236}">
                <a16:creationId xmlns:a16="http://schemas.microsoft.com/office/drawing/2014/main" id="{3C7CC8DB-D931-849D-620E-8649AB8AEDA1}"/>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5890783" y="2999441"/>
            <a:ext cx="1110410" cy="1354563"/>
          </a:xfrm>
          <a:prstGeom prst="rect">
            <a:avLst/>
          </a:prstGeom>
        </p:spPr>
      </p:pic>
      <p:pic>
        <p:nvPicPr>
          <p:cNvPr id="83" name="Picture 82">
            <a:extLst>
              <a:ext uri="{FF2B5EF4-FFF2-40B4-BE49-F238E27FC236}">
                <a16:creationId xmlns:a16="http://schemas.microsoft.com/office/drawing/2014/main" id="{BA3EB161-3B72-1F2E-1CA6-FE1C10536B00}"/>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344100" y="5075916"/>
            <a:ext cx="1112217" cy="1316163"/>
          </a:xfrm>
          <a:prstGeom prst="rect">
            <a:avLst/>
          </a:prstGeom>
        </p:spPr>
      </p:pic>
      <p:pic>
        <p:nvPicPr>
          <p:cNvPr id="85" name="Picture 84">
            <a:extLst>
              <a:ext uri="{FF2B5EF4-FFF2-40B4-BE49-F238E27FC236}">
                <a16:creationId xmlns:a16="http://schemas.microsoft.com/office/drawing/2014/main" id="{B7C57F80-29C2-6510-A512-29CCEC44E699}"/>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631197" y="2151331"/>
            <a:ext cx="1145211" cy="658813"/>
          </a:xfrm>
          <a:prstGeom prst="rect">
            <a:avLst/>
          </a:prstGeom>
        </p:spPr>
      </p:pic>
      <p:pic>
        <p:nvPicPr>
          <p:cNvPr id="87" name="Picture 86">
            <a:extLst>
              <a:ext uri="{FF2B5EF4-FFF2-40B4-BE49-F238E27FC236}">
                <a16:creationId xmlns:a16="http://schemas.microsoft.com/office/drawing/2014/main" id="{D2FB043A-5B5C-98AB-65B1-232A93D76764}"/>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754391" y="5262697"/>
            <a:ext cx="452628" cy="1165003"/>
          </a:xfrm>
          <a:prstGeom prst="rect">
            <a:avLst/>
          </a:prstGeom>
        </p:spPr>
      </p:pic>
      <p:pic>
        <p:nvPicPr>
          <p:cNvPr id="94" name="Picture 93">
            <a:extLst>
              <a:ext uri="{FF2B5EF4-FFF2-40B4-BE49-F238E27FC236}">
                <a16:creationId xmlns:a16="http://schemas.microsoft.com/office/drawing/2014/main" id="{9F69E3A2-363E-C8B6-5F5C-660EBE003235}"/>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3543098" y="4607373"/>
            <a:ext cx="905065" cy="585842"/>
          </a:xfrm>
          <a:prstGeom prst="rect">
            <a:avLst/>
          </a:prstGeom>
        </p:spPr>
      </p:pic>
      <p:grpSp>
        <p:nvGrpSpPr>
          <p:cNvPr id="103" name="Group 102">
            <a:extLst>
              <a:ext uri="{FF2B5EF4-FFF2-40B4-BE49-F238E27FC236}">
                <a16:creationId xmlns:a16="http://schemas.microsoft.com/office/drawing/2014/main" id="{C4FC1C21-0765-F59C-DD17-A2889A028C5D}"/>
              </a:ext>
            </a:extLst>
          </p:cNvPr>
          <p:cNvGrpSpPr/>
          <p:nvPr/>
        </p:nvGrpSpPr>
        <p:grpSpPr>
          <a:xfrm>
            <a:off x="1729964" y="5292989"/>
            <a:ext cx="1808833" cy="1061012"/>
            <a:chOff x="1662616" y="5112102"/>
            <a:chExt cx="1808833" cy="1061012"/>
          </a:xfrm>
        </p:grpSpPr>
        <p:grpSp>
          <p:nvGrpSpPr>
            <p:cNvPr id="98" name="Group 97">
              <a:extLst>
                <a:ext uri="{FF2B5EF4-FFF2-40B4-BE49-F238E27FC236}">
                  <a16:creationId xmlns:a16="http://schemas.microsoft.com/office/drawing/2014/main" id="{FC5E5B7A-C2D9-D968-BCA7-D7138EFF5100}"/>
                </a:ext>
              </a:extLst>
            </p:cNvPr>
            <p:cNvGrpSpPr/>
            <p:nvPr/>
          </p:nvGrpSpPr>
          <p:grpSpPr>
            <a:xfrm>
              <a:off x="1662616" y="5712532"/>
              <a:ext cx="1808833" cy="460582"/>
              <a:chOff x="1662616" y="5712532"/>
              <a:chExt cx="1808833" cy="460582"/>
            </a:xfrm>
          </p:grpSpPr>
          <p:pic>
            <p:nvPicPr>
              <p:cNvPr id="96" name="Picture 95">
                <a:extLst>
                  <a:ext uri="{FF2B5EF4-FFF2-40B4-BE49-F238E27FC236}">
                    <a16:creationId xmlns:a16="http://schemas.microsoft.com/office/drawing/2014/main" id="{BC435517-5AA6-F56A-6C8A-BE0C10B5B801}"/>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662616" y="5783022"/>
                <a:ext cx="1808833" cy="390092"/>
              </a:xfrm>
              <a:prstGeom prst="rect">
                <a:avLst/>
              </a:prstGeom>
            </p:spPr>
          </p:pic>
          <p:pic>
            <p:nvPicPr>
              <p:cNvPr id="97" name="Picture 96">
                <a:extLst>
                  <a:ext uri="{FF2B5EF4-FFF2-40B4-BE49-F238E27FC236}">
                    <a16:creationId xmlns:a16="http://schemas.microsoft.com/office/drawing/2014/main" id="{9213B3B1-E454-5ADF-BE50-AAFF992A6D43}"/>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950034" y="5712532"/>
                <a:ext cx="1174066" cy="430615"/>
              </a:xfrm>
              <a:prstGeom prst="rect">
                <a:avLst/>
              </a:prstGeom>
            </p:spPr>
          </p:pic>
        </p:grpSp>
        <p:grpSp>
          <p:nvGrpSpPr>
            <p:cNvPr id="99" name="Group 98">
              <a:extLst>
                <a:ext uri="{FF2B5EF4-FFF2-40B4-BE49-F238E27FC236}">
                  <a16:creationId xmlns:a16="http://schemas.microsoft.com/office/drawing/2014/main" id="{04C068B2-D741-52F4-AF46-FE48D3E389D2}"/>
                </a:ext>
              </a:extLst>
            </p:cNvPr>
            <p:cNvGrpSpPr/>
            <p:nvPr/>
          </p:nvGrpSpPr>
          <p:grpSpPr>
            <a:xfrm>
              <a:off x="2331797" y="5112102"/>
              <a:ext cx="428908" cy="577473"/>
              <a:chOff x="7178615" y="1482323"/>
              <a:chExt cx="428908" cy="577473"/>
            </a:xfrm>
          </p:grpSpPr>
          <p:sp>
            <p:nvSpPr>
              <p:cNvPr id="100" name="Wave 99">
                <a:extLst>
                  <a:ext uri="{FF2B5EF4-FFF2-40B4-BE49-F238E27FC236}">
                    <a16:creationId xmlns:a16="http://schemas.microsoft.com/office/drawing/2014/main" id="{A488CD13-FACA-D0B2-54D8-050F9D5AB6FC}"/>
                  </a:ext>
                </a:extLst>
              </p:cNvPr>
              <p:cNvSpPr/>
              <p:nvPr/>
            </p:nvSpPr>
            <p:spPr>
              <a:xfrm rot="5400000">
                <a:off x="6998873" y="183433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1" name="Wave 100">
                <a:extLst>
                  <a:ext uri="{FF2B5EF4-FFF2-40B4-BE49-F238E27FC236}">
                    <a16:creationId xmlns:a16="http://schemas.microsoft.com/office/drawing/2014/main" id="{4BC844E7-7374-57A4-8F0A-DA1C6EFD4DBB}"/>
                  </a:ext>
                </a:extLst>
              </p:cNvPr>
              <p:cNvSpPr/>
              <p:nvPr/>
            </p:nvSpPr>
            <p:spPr>
              <a:xfrm rot="5400000">
                <a:off x="7197305" y="166206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2" name="Wave 101">
                <a:extLst>
                  <a:ext uri="{FF2B5EF4-FFF2-40B4-BE49-F238E27FC236}">
                    <a16:creationId xmlns:a16="http://schemas.microsoft.com/office/drawing/2014/main" id="{3F368075-B97D-9CB4-C56F-9A3A074C55CF}"/>
                  </a:ext>
                </a:extLst>
              </p:cNvPr>
              <p:cNvSpPr/>
              <p:nvPr/>
            </p:nvSpPr>
            <p:spPr>
              <a:xfrm rot="5400000">
                <a:off x="7382062" y="1806873"/>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pic>
        <p:nvPicPr>
          <p:cNvPr id="104" name="Picture 103">
            <a:extLst>
              <a:ext uri="{FF2B5EF4-FFF2-40B4-BE49-F238E27FC236}">
                <a16:creationId xmlns:a16="http://schemas.microsoft.com/office/drawing/2014/main" id="{A74C015B-477F-9D14-CC84-C6F19AE488CA}"/>
              </a:ext>
            </a:extLst>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478917" y="4151700"/>
            <a:ext cx="1015292" cy="813796"/>
          </a:xfrm>
          <a:prstGeom prst="rect">
            <a:avLst/>
          </a:prstGeom>
        </p:spPr>
      </p:pic>
      <p:pic>
        <p:nvPicPr>
          <p:cNvPr id="106" name="Picture 105">
            <a:extLst>
              <a:ext uri="{FF2B5EF4-FFF2-40B4-BE49-F238E27FC236}">
                <a16:creationId xmlns:a16="http://schemas.microsoft.com/office/drawing/2014/main" id="{CEAEEA52-A40C-8055-B4A2-301AFFC21962}"/>
              </a:ext>
            </a:extLst>
          </p:cNvPr>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flipH="1">
            <a:off x="3142842" y="3427824"/>
            <a:ext cx="663156" cy="879582"/>
          </a:xfrm>
          <a:prstGeom prst="rect">
            <a:avLst/>
          </a:prstGeom>
        </p:spPr>
      </p:pic>
      <p:pic>
        <p:nvPicPr>
          <p:cNvPr id="130" name="Picture 5" descr="C:\Users\Anca\Desktop\dulceață de  căpșuni.png">
            <a:extLst>
              <a:ext uri="{FF2B5EF4-FFF2-40B4-BE49-F238E27FC236}">
                <a16:creationId xmlns:a16="http://schemas.microsoft.com/office/drawing/2014/main" id="{F1E7A62E-328C-AA7B-8228-3F110B4E446F}"/>
              </a:ext>
            </a:extLst>
          </p:cNvPr>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424177" y="2991957"/>
            <a:ext cx="1124771" cy="9279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29555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58C69F0-79CE-FF59-2CF6-2FECE7676E10}"/>
              </a:ext>
            </a:extLst>
          </p:cNvPr>
          <p:cNvSpPr txBox="1"/>
          <p:nvPr/>
        </p:nvSpPr>
        <p:spPr>
          <a:xfrm>
            <a:off x="443580" y="63000"/>
            <a:ext cx="8421865" cy="830997"/>
          </a:xfrm>
          <a:prstGeom prst="rect">
            <a:avLst/>
          </a:prstGeom>
          <a:noFill/>
        </p:spPr>
        <p:txBody>
          <a:bodyPr wrap="square" rtlCol="0">
            <a:spAutoFit/>
          </a:bodyPr>
          <a:lstStyle/>
          <a:p>
            <a:r>
              <a:rPr lang="ro-RO" sz="1600" dirty="0"/>
              <a:t>Nume copil:..........................................................</a:t>
            </a:r>
          </a:p>
          <a:p>
            <a:r>
              <a:rPr lang="ro-RO" sz="1600" dirty="0"/>
              <a:t>Data:.......................................................................</a:t>
            </a:r>
          </a:p>
          <a:p>
            <a:r>
              <a:rPr lang="ro-RO" sz="1600" dirty="0"/>
              <a:t>Observă șirurile de imagini de mai jos. Încercuiește ceea ce putem gusta.</a:t>
            </a:r>
            <a:endParaRPr lang="en-US" sz="1600" dirty="0"/>
          </a:p>
        </p:txBody>
      </p:sp>
      <p:sp>
        <p:nvSpPr>
          <p:cNvPr id="9" name="Rectangle: Top Corners Rounded 8">
            <a:extLst>
              <a:ext uri="{FF2B5EF4-FFF2-40B4-BE49-F238E27FC236}">
                <a16:creationId xmlns:a16="http://schemas.microsoft.com/office/drawing/2014/main" id="{6D85D4DC-BE90-A275-5F6A-FE6006CCCBA6}"/>
              </a:ext>
            </a:extLst>
          </p:cNvPr>
          <p:cNvSpPr/>
          <p:nvPr/>
        </p:nvSpPr>
        <p:spPr>
          <a:xfrm>
            <a:off x="261071" y="115558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C9322FA8-FDDF-C222-9823-941F35B1A395}"/>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FB479CD3-CAB7-5D72-4701-90872A814F66}"/>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EDA9836D-73E2-0C2A-8FBC-7F4630D85E59}"/>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FF04D09F-7E0F-7CE7-93AB-1B910BE8A3CD}"/>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B3BF0F81-034E-EA34-5205-CF9225ED2552}"/>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val 10">
            <a:extLst>
              <a:ext uri="{FF2B5EF4-FFF2-40B4-BE49-F238E27FC236}">
                <a16:creationId xmlns:a16="http://schemas.microsoft.com/office/drawing/2014/main" id="{15346092-1ECA-949D-444D-E8B2A1F2F1DD}"/>
              </a:ext>
            </a:extLst>
          </p:cNvPr>
          <p:cNvSpPr/>
          <p:nvPr/>
        </p:nvSpPr>
        <p:spPr>
          <a:xfrm>
            <a:off x="7351511" y="109077"/>
            <a:ext cx="1614473" cy="1569840"/>
          </a:xfrm>
          <a:prstGeom prst="ellips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6" name="Group 25">
            <a:extLst>
              <a:ext uri="{FF2B5EF4-FFF2-40B4-BE49-F238E27FC236}">
                <a16:creationId xmlns:a16="http://schemas.microsoft.com/office/drawing/2014/main" id="{BCA4106C-0E2F-F9AF-8D21-78896BAFDB77}"/>
              </a:ext>
            </a:extLst>
          </p:cNvPr>
          <p:cNvGrpSpPr/>
          <p:nvPr/>
        </p:nvGrpSpPr>
        <p:grpSpPr>
          <a:xfrm>
            <a:off x="443580" y="3256181"/>
            <a:ext cx="8068825" cy="1296708"/>
            <a:chOff x="443580" y="1461664"/>
            <a:chExt cx="8068825" cy="1296708"/>
          </a:xfrm>
        </p:grpSpPr>
        <p:sp>
          <p:nvSpPr>
            <p:cNvPr id="29" name="Rectangle 28">
              <a:extLst>
                <a:ext uri="{FF2B5EF4-FFF2-40B4-BE49-F238E27FC236}">
                  <a16:creationId xmlns:a16="http://schemas.microsoft.com/office/drawing/2014/main" id="{783B49C5-D623-72B5-344D-47AFF91D04CC}"/>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EC83A047-D37D-D0D6-E190-FBFE7B448FFF}"/>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ectangle 30">
              <a:extLst>
                <a:ext uri="{FF2B5EF4-FFF2-40B4-BE49-F238E27FC236}">
                  <a16:creationId xmlns:a16="http://schemas.microsoft.com/office/drawing/2014/main" id="{63547810-FF18-1B2E-03E8-A6B89EA4224A}"/>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4BBACB96-43F1-97AE-D1A4-DCD43CB8DEF9}"/>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Rectangle 32">
              <a:extLst>
                <a:ext uri="{FF2B5EF4-FFF2-40B4-BE49-F238E27FC236}">
                  <a16:creationId xmlns:a16="http://schemas.microsoft.com/office/drawing/2014/main" id="{2553310A-56A3-68F9-B9D4-19049673CE5A}"/>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39" name="Group 38">
            <a:extLst>
              <a:ext uri="{FF2B5EF4-FFF2-40B4-BE49-F238E27FC236}">
                <a16:creationId xmlns:a16="http://schemas.microsoft.com/office/drawing/2014/main" id="{4A04553B-98C0-3F22-AAD3-F3365EC1F705}"/>
              </a:ext>
            </a:extLst>
          </p:cNvPr>
          <p:cNvGrpSpPr/>
          <p:nvPr/>
        </p:nvGrpSpPr>
        <p:grpSpPr>
          <a:xfrm>
            <a:off x="537587" y="5017611"/>
            <a:ext cx="8068825" cy="1296708"/>
            <a:chOff x="443580" y="1461664"/>
            <a:chExt cx="8068825" cy="1296708"/>
          </a:xfrm>
        </p:grpSpPr>
        <p:sp>
          <p:nvSpPr>
            <p:cNvPr id="42" name="Rectangle 41">
              <a:extLst>
                <a:ext uri="{FF2B5EF4-FFF2-40B4-BE49-F238E27FC236}">
                  <a16:creationId xmlns:a16="http://schemas.microsoft.com/office/drawing/2014/main" id="{76680413-B0DE-0250-1FE3-1B4973432DA7}"/>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A6FC0C1F-CB2C-1921-B677-4FD638E6C33E}"/>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Rectangle 43">
              <a:extLst>
                <a:ext uri="{FF2B5EF4-FFF2-40B4-BE49-F238E27FC236}">
                  <a16:creationId xmlns:a16="http://schemas.microsoft.com/office/drawing/2014/main" id="{B439CA2F-A277-B617-F66B-C2A9CDE256A7}"/>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Rectangle 44">
              <a:extLst>
                <a:ext uri="{FF2B5EF4-FFF2-40B4-BE49-F238E27FC236}">
                  <a16:creationId xmlns:a16="http://schemas.microsoft.com/office/drawing/2014/main" id="{8B073BD4-3909-D0D5-D8CC-7EB16133E869}"/>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Rectangle 45">
              <a:extLst>
                <a:ext uri="{FF2B5EF4-FFF2-40B4-BE49-F238E27FC236}">
                  <a16:creationId xmlns:a16="http://schemas.microsoft.com/office/drawing/2014/main" id="{0ED542DA-78E9-8F0D-3B9D-CCBA88250F19}"/>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75" name="TextBox 74">
            <a:extLst>
              <a:ext uri="{FF2B5EF4-FFF2-40B4-BE49-F238E27FC236}">
                <a16:creationId xmlns:a16="http://schemas.microsoft.com/office/drawing/2014/main" id="{BDE875A2-50F4-9BC8-73DE-A5732105BD9F}"/>
              </a:ext>
            </a:extLst>
          </p:cNvPr>
          <p:cNvSpPr txBox="1"/>
          <p:nvPr/>
        </p:nvSpPr>
        <p:spPr>
          <a:xfrm>
            <a:off x="6314637" y="645455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pic>
        <p:nvPicPr>
          <p:cNvPr id="27" name="Picture 26">
            <a:extLst>
              <a:ext uri="{FF2B5EF4-FFF2-40B4-BE49-F238E27FC236}">
                <a16:creationId xmlns:a16="http://schemas.microsoft.com/office/drawing/2014/main" id="{F78DC665-1CF4-61BD-E9FB-AAD512BDA1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8970" y="480644"/>
            <a:ext cx="1319553" cy="1054005"/>
          </a:xfrm>
          <a:prstGeom prst="rect">
            <a:avLst/>
          </a:prstGeom>
        </p:spPr>
      </p:pic>
      <p:pic>
        <p:nvPicPr>
          <p:cNvPr id="34" name="Picture 33">
            <a:extLst>
              <a:ext uri="{FF2B5EF4-FFF2-40B4-BE49-F238E27FC236}">
                <a16:creationId xmlns:a16="http://schemas.microsoft.com/office/drawing/2014/main" id="{31844836-9FEC-60B9-A475-6505CF96AB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6976" y="3415767"/>
            <a:ext cx="979174" cy="976015"/>
          </a:xfrm>
          <a:prstGeom prst="rect">
            <a:avLst/>
          </a:prstGeom>
        </p:spPr>
      </p:pic>
      <p:pic>
        <p:nvPicPr>
          <p:cNvPr id="36" name="Picture 35">
            <a:extLst>
              <a:ext uri="{FF2B5EF4-FFF2-40B4-BE49-F238E27FC236}">
                <a16:creationId xmlns:a16="http://schemas.microsoft.com/office/drawing/2014/main" id="{D0503183-5F74-4450-C0FF-BB62E8C70B7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80593" y="1585671"/>
            <a:ext cx="781369" cy="1080262"/>
          </a:xfrm>
          <a:prstGeom prst="rect">
            <a:avLst/>
          </a:prstGeom>
        </p:spPr>
      </p:pic>
      <p:pic>
        <p:nvPicPr>
          <p:cNvPr id="38" name="Picture 37">
            <a:extLst>
              <a:ext uri="{FF2B5EF4-FFF2-40B4-BE49-F238E27FC236}">
                <a16:creationId xmlns:a16="http://schemas.microsoft.com/office/drawing/2014/main" id="{28942AF5-135A-3E12-0869-604B866B56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5047" y="1582660"/>
            <a:ext cx="1171537" cy="976627"/>
          </a:xfrm>
          <a:prstGeom prst="rect">
            <a:avLst/>
          </a:prstGeom>
        </p:spPr>
      </p:pic>
      <p:pic>
        <p:nvPicPr>
          <p:cNvPr id="41" name="Picture 40">
            <a:extLst>
              <a:ext uri="{FF2B5EF4-FFF2-40B4-BE49-F238E27FC236}">
                <a16:creationId xmlns:a16="http://schemas.microsoft.com/office/drawing/2014/main" id="{CFCE2007-50C6-C78F-2769-1B1263A8602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96607" y="1624260"/>
            <a:ext cx="1381027" cy="969996"/>
          </a:xfrm>
          <a:prstGeom prst="rect">
            <a:avLst/>
          </a:prstGeom>
        </p:spPr>
      </p:pic>
      <p:pic>
        <p:nvPicPr>
          <p:cNvPr id="48" name="Picture 47">
            <a:extLst>
              <a:ext uri="{FF2B5EF4-FFF2-40B4-BE49-F238E27FC236}">
                <a16:creationId xmlns:a16="http://schemas.microsoft.com/office/drawing/2014/main" id="{099FA364-C976-7C87-1FD6-2479136A7A6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55806" y="1738647"/>
            <a:ext cx="1362606" cy="775383"/>
          </a:xfrm>
          <a:prstGeom prst="rect">
            <a:avLst/>
          </a:prstGeom>
        </p:spPr>
      </p:pic>
      <p:pic>
        <p:nvPicPr>
          <p:cNvPr id="50" name="Picture 49">
            <a:extLst>
              <a:ext uri="{FF2B5EF4-FFF2-40B4-BE49-F238E27FC236}">
                <a16:creationId xmlns:a16="http://schemas.microsoft.com/office/drawing/2014/main" id="{67EE2CFD-E26D-5E4B-45A3-9B65540CAD5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52060" y="1639206"/>
            <a:ext cx="1468372" cy="973192"/>
          </a:xfrm>
          <a:prstGeom prst="rect">
            <a:avLst/>
          </a:prstGeom>
        </p:spPr>
      </p:pic>
      <p:pic>
        <p:nvPicPr>
          <p:cNvPr id="63" name="Picture 62">
            <a:extLst>
              <a:ext uri="{FF2B5EF4-FFF2-40B4-BE49-F238E27FC236}">
                <a16:creationId xmlns:a16="http://schemas.microsoft.com/office/drawing/2014/main" id="{858F970E-C623-2D24-4D7C-6DFA4410AB0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324849" y="3691008"/>
            <a:ext cx="1573906" cy="700774"/>
          </a:xfrm>
          <a:prstGeom prst="rect">
            <a:avLst/>
          </a:prstGeom>
        </p:spPr>
      </p:pic>
      <p:pic>
        <p:nvPicPr>
          <p:cNvPr id="66" name="Picture 65">
            <a:extLst>
              <a:ext uri="{FF2B5EF4-FFF2-40B4-BE49-F238E27FC236}">
                <a16:creationId xmlns:a16="http://schemas.microsoft.com/office/drawing/2014/main" id="{5283CB3A-CFEA-2C20-8454-393238B475B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52464" y="3721523"/>
            <a:ext cx="1437124" cy="553232"/>
          </a:xfrm>
          <a:prstGeom prst="rect">
            <a:avLst/>
          </a:prstGeom>
        </p:spPr>
      </p:pic>
      <p:pic>
        <p:nvPicPr>
          <p:cNvPr id="68" name="Picture 67">
            <a:extLst>
              <a:ext uri="{FF2B5EF4-FFF2-40B4-BE49-F238E27FC236}">
                <a16:creationId xmlns:a16="http://schemas.microsoft.com/office/drawing/2014/main" id="{8AD50E43-2BCD-A88C-E474-8494F8F724B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511682" y="3354450"/>
            <a:ext cx="878260" cy="1098647"/>
          </a:xfrm>
          <a:prstGeom prst="rect">
            <a:avLst/>
          </a:prstGeom>
        </p:spPr>
      </p:pic>
      <p:pic>
        <p:nvPicPr>
          <p:cNvPr id="70" name="Picture 69">
            <a:extLst>
              <a:ext uri="{FF2B5EF4-FFF2-40B4-BE49-F238E27FC236}">
                <a16:creationId xmlns:a16="http://schemas.microsoft.com/office/drawing/2014/main" id="{4FAF1189-7122-6E70-A5DB-5697045D4AD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080593" y="3340902"/>
            <a:ext cx="747578" cy="1093877"/>
          </a:xfrm>
          <a:prstGeom prst="rect">
            <a:avLst/>
          </a:prstGeom>
        </p:spPr>
      </p:pic>
      <p:pic>
        <p:nvPicPr>
          <p:cNvPr id="71" name="Picture 70">
            <a:extLst>
              <a:ext uri="{FF2B5EF4-FFF2-40B4-BE49-F238E27FC236}">
                <a16:creationId xmlns:a16="http://schemas.microsoft.com/office/drawing/2014/main" id="{B0E298D4-9F82-DB6F-12DB-1E5979E57DC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46063" y="5052217"/>
            <a:ext cx="702145" cy="1135555"/>
          </a:xfrm>
          <a:prstGeom prst="rect">
            <a:avLst/>
          </a:prstGeom>
        </p:spPr>
      </p:pic>
      <p:pic>
        <p:nvPicPr>
          <p:cNvPr id="73" name="Picture 72">
            <a:extLst>
              <a:ext uri="{FF2B5EF4-FFF2-40B4-BE49-F238E27FC236}">
                <a16:creationId xmlns:a16="http://schemas.microsoft.com/office/drawing/2014/main" id="{76AE02AD-8783-8FB8-20E0-143E6DA24F02}"/>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2195641" y="5357566"/>
            <a:ext cx="1510341" cy="814778"/>
          </a:xfrm>
          <a:prstGeom prst="rect">
            <a:avLst/>
          </a:prstGeom>
        </p:spPr>
      </p:pic>
      <p:pic>
        <p:nvPicPr>
          <p:cNvPr id="76" name="Picture 75">
            <a:extLst>
              <a:ext uri="{FF2B5EF4-FFF2-40B4-BE49-F238E27FC236}">
                <a16:creationId xmlns:a16="http://schemas.microsoft.com/office/drawing/2014/main" id="{77C26237-3BFC-B486-425C-FF27B421D1FB}"/>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828482" y="5172159"/>
            <a:ext cx="1391310" cy="986091"/>
          </a:xfrm>
          <a:prstGeom prst="rect">
            <a:avLst/>
          </a:prstGeom>
        </p:spPr>
      </p:pic>
      <p:pic>
        <p:nvPicPr>
          <p:cNvPr id="78" name="Picture 77">
            <a:extLst>
              <a:ext uri="{FF2B5EF4-FFF2-40B4-BE49-F238E27FC236}">
                <a16:creationId xmlns:a16="http://schemas.microsoft.com/office/drawing/2014/main" id="{DD8CC68D-0E2F-FCB2-B4C6-041BCD4F061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5640554" y="5213193"/>
            <a:ext cx="1072763" cy="986534"/>
          </a:xfrm>
          <a:prstGeom prst="rect">
            <a:avLst/>
          </a:prstGeom>
        </p:spPr>
      </p:pic>
      <p:pic>
        <p:nvPicPr>
          <p:cNvPr id="80" name="Picture 79">
            <a:extLst>
              <a:ext uri="{FF2B5EF4-FFF2-40B4-BE49-F238E27FC236}">
                <a16:creationId xmlns:a16="http://schemas.microsoft.com/office/drawing/2014/main" id="{0B60D3B7-6C37-0890-54C5-5A09609E3B9B}"/>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7153087" y="5161967"/>
            <a:ext cx="1333981" cy="1080894"/>
          </a:xfrm>
          <a:prstGeom prst="rect">
            <a:avLst/>
          </a:prstGeom>
        </p:spPr>
      </p:pic>
    </p:spTree>
    <p:extLst>
      <p:ext uri="{BB962C8B-B14F-4D97-AF65-F5344CB8AC3E}">
        <p14:creationId xmlns:p14="http://schemas.microsoft.com/office/powerpoint/2010/main" val="6282205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Rectangle 90">
            <a:extLst>
              <a:ext uri="{FF2B5EF4-FFF2-40B4-BE49-F238E27FC236}">
                <a16:creationId xmlns:a16="http://schemas.microsoft.com/office/drawing/2014/main" id="{E43DF302-2507-AB6A-6AB8-A60BBBD2C532}"/>
              </a:ext>
            </a:extLst>
          </p:cNvPr>
          <p:cNvSpPr/>
          <p:nvPr/>
        </p:nvSpPr>
        <p:spPr>
          <a:xfrm>
            <a:off x="0" y="0"/>
            <a:ext cx="9227415"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2D21EBC9-6FD3-44BE-EAA1-92CD9AD904EB}"/>
              </a:ext>
            </a:extLst>
          </p:cNvPr>
          <p:cNvSpPr txBox="1"/>
          <p:nvPr/>
        </p:nvSpPr>
        <p:spPr>
          <a:xfrm>
            <a:off x="443580" y="63000"/>
            <a:ext cx="8421865" cy="830997"/>
          </a:xfrm>
          <a:prstGeom prst="rect">
            <a:avLst/>
          </a:prstGeom>
          <a:noFill/>
        </p:spPr>
        <p:txBody>
          <a:bodyPr wrap="square" rtlCol="0">
            <a:spAutoFit/>
          </a:bodyPr>
          <a:lstStyle/>
          <a:p>
            <a:r>
              <a:rPr lang="ro-RO" sz="1600" dirty="0"/>
              <a:t>Nume copil:..........................................................</a:t>
            </a:r>
          </a:p>
          <a:p>
            <a:r>
              <a:rPr lang="ro-RO" sz="1600" dirty="0"/>
              <a:t>Data:.......................................................................</a:t>
            </a:r>
          </a:p>
          <a:p>
            <a:r>
              <a:rPr lang="ro-RO" sz="1600" dirty="0"/>
              <a:t>Observă șirurile logice de mai jos. Încercuiește ceea ce nu se potrivește.</a:t>
            </a:r>
            <a:endParaRPr lang="en-US" sz="1600" dirty="0"/>
          </a:p>
        </p:txBody>
      </p:sp>
      <p:grpSp>
        <p:nvGrpSpPr>
          <p:cNvPr id="11" name="Group 10">
            <a:extLst>
              <a:ext uri="{FF2B5EF4-FFF2-40B4-BE49-F238E27FC236}">
                <a16:creationId xmlns:a16="http://schemas.microsoft.com/office/drawing/2014/main" id="{54839A84-533E-D681-5BA1-214A1CAB3BE2}"/>
              </a:ext>
            </a:extLst>
          </p:cNvPr>
          <p:cNvGrpSpPr/>
          <p:nvPr/>
        </p:nvGrpSpPr>
        <p:grpSpPr>
          <a:xfrm>
            <a:off x="537587" y="5017611"/>
            <a:ext cx="8068825" cy="1296708"/>
            <a:chOff x="443580" y="1461664"/>
            <a:chExt cx="8068825" cy="1296708"/>
          </a:xfrm>
        </p:grpSpPr>
        <p:sp>
          <p:nvSpPr>
            <p:cNvPr id="12" name="Rectangle 11">
              <a:extLst>
                <a:ext uri="{FF2B5EF4-FFF2-40B4-BE49-F238E27FC236}">
                  <a16:creationId xmlns:a16="http://schemas.microsoft.com/office/drawing/2014/main" id="{A1EC6089-2814-01E5-A0A2-F8F57C685426}"/>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1B04028E-87E2-BF0E-53F3-E32A56534FE0}"/>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E94CE4A4-A691-5FC4-D31B-B1A404395A98}"/>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43CE1353-9594-48AD-C5FE-4618A5BA46AB}"/>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DD9AC12E-23D3-B506-97AA-04F8E53570FD}"/>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7" name="Rectangle: Top Corners Rounded 16">
            <a:extLst>
              <a:ext uri="{FF2B5EF4-FFF2-40B4-BE49-F238E27FC236}">
                <a16:creationId xmlns:a16="http://schemas.microsoft.com/office/drawing/2014/main" id="{98A7ABDE-A7B2-B7C6-5235-48005C2BCC60}"/>
              </a:ext>
            </a:extLst>
          </p:cNvPr>
          <p:cNvSpPr/>
          <p:nvPr/>
        </p:nvSpPr>
        <p:spPr>
          <a:xfrm>
            <a:off x="261071" y="1155586"/>
            <a:ext cx="8570976" cy="5351918"/>
          </a:xfrm>
          <a:prstGeom prst="round2SameRect">
            <a:avLst>
              <a:gd name="adj1" fmla="val 10796"/>
              <a:gd name="adj2" fmla="val 9785"/>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143538C4-12C5-080F-2D43-E3087455016B}"/>
              </a:ext>
            </a:extLst>
          </p:cNvPr>
          <p:cNvGrpSpPr/>
          <p:nvPr/>
        </p:nvGrpSpPr>
        <p:grpSpPr>
          <a:xfrm>
            <a:off x="496742" y="1481110"/>
            <a:ext cx="8068825" cy="1296708"/>
            <a:chOff x="443580" y="1461664"/>
            <a:chExt cx="8068825" cy="1296708"/>
          </a:xfrm>
        </p:grpSpPr>
        <p:sp>
          <p:nvSpPr>
            <p:cNvPr id="19" name="Rectangle 18">
              <a:extLst>
                <a:ext uri="{FF2B5EF4-FFF2-40B4-BE49-F238E27FC236}">
                  <a16:creationId xmlns:a16="http://schemas.microsoft.com/office/drawing/2014/main" id="{FD356A8C-5E30-C000-B6A1-EA8DBDCD2ADF}"/>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231E4F9D-0EB9-CE6C-60A1-AF34D965CD79}"/>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CBF38A06-EFBD-DF9E-F549-1451E9045163}"/>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4D5C1B3B-A006-6705-1FA2-C1560A0883C7}"/>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51500994-6FA9-AB1D-955D-E8237E688F9A}"/>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4" name="Group 23">
            <a:extLst>
              <a:ext uri="{FF2B5EF4-FFF2-40B4-BE49-F238E27FC236}">
                <a16:creationId xmlns:a16="http://schemas.microsoft.com/office/drawing/2014/main" id="{4D6E2477-E6B2-0094-E912-5BAC6C7F163C}"/>
              </a:ext>
            </a:extLst>
          </p:cNvPr>
          <p:cNvGrpSpPr/>
          <p:nvPr/>
        </p:nvGrpSpPr>
        <p:grpSpPr>
          <a:xfrm>
            <a:off x="512146" y="3259020"/>
            <a:ext cx="8068825" cy="1296708"/>
            <a:chOff x="443580" y="1461664"/>
            <a:chExt cx="8068825" cy="1296708"/>
          </a:xfrm>
        </p:grpSpPr>
        <p:sp>
          <p:nvSpPr>
            <p:cNvPr id="25" name="Rectangle 24">
              <a:extLst>
                <a:ext uri="{FF2B5EF4-FFF2-40B4-BE49-F238E27FC236}">
                  <a16:creationId xmlns:a16="http://schemas.microsoft.com/office/drawing/2014/main" id="{62E83A1C-F38C-C3ED-D6CC-FC6A2DD051C3}"/>
                </a:ext>
              </a:extLst>
            </p:cNvPr>
            <p:cNvSpPr/>
            <p:nvPr/>
          </p:nvSpPr>
          <p:spPr>
            <a:xfrm>
              <a:off x="443580" y="1463183"/>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1D2B6535-E63A-5295-C556-10CA4D4D7FDB}"/>
                </a:ext>
              </a:extLst>
            </p:cNvPr>
            <p:cNvSpPr/>
            <p:nvPr/>
          </p:nvSpPr>
          <p:spPr>
            <a:xfrm>
              <a:off x="2049569" y="1461667"/>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DDECB2E1-00D2-EFA2-39DB-C706AB13E47E}"/>
                </a:ext>
              </a:extLst>
            </p:cNvPr>
            <p:cNvSpPr/>
            <p:nvPr/>
          </p:nvSpPr>
          <p:spPr>
            <a:xfrm>
              <a:off x="366404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41327A26-1A0B-972F-6089-B296D318B0BC}"/>
                </a:ext>
              </a:extLst>
            </p:cNvPr>
            <p:cNvSpPr/>
            <p:nvPr/>
          </p:nvSpPr>
          <p:spPr>
            <a:xfrm>
              <a:off x="5280987" y="1461666"/>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A6E1F126-6160-52D5-4788-71400BBF0BBC}"/>
                </a:ext>
              </a:extLst>
            </p:cNvPr>
            <p:cNvSpPr/>
            <p:nvPr/>
          </p:nvSpPr>
          <p:spPr>
            <a:xfrm>
              <a:off x="6897932" y="1461664"/>
              <a:ext cx="1614473" cy="1295189"/>
            </a:xfrm>
            <a:prstGeom prst="rect">
              <a:avLst/>
            </a:prstGeom>
            <a:no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5" name="TextBox 64">
            <a:extLst>
              <a:ext uri="{FF2B5EF4-FFF2-40B4-BE49-F238E27FC236}">
                <a16:creationId xmlns:a16="http://schemas.microsoft.com/office/drawing/2014/main" id="{2A494F07-EA9D-7398-5E56-392F83B1EEC2}"/>
              </a:ext>
            </a:extLst>
          </p:cNvPr>
          <p:cNvSpPr txBox="1"/>
          <p:nvPr/>
        </p:nvSpPr>
        <p:spPr>
          <a:xfrm>
            <a:off x="6314637" y="6454557"/>
            <a:ext cx="2912778" cy="307777"/>
          </a:xfrm>
          <a:prstGeom prst="rect">
            <a:avLst/>
          </a:prstGeom>
          <a:noFill/>
        </p:spPr>
        <p:txBody>
          <a:bodyPr wrap="square">
            <a:spAutoFit/>
          </a:bodyPr>
          <a:lstStyle/>
          <a:p>
            <a:r>
              <a:rPr lang="en-US" sz="1400" b="1" i="1" u="sng" dirty="0">
                <a:hlinkClick r:id="rId2">
                  <a:extLst>
                    <a:ext uri="{A12FA001-AC4F-418D-AE19-62706E023703}">
                      <ahyp:hlinkClr xmlns:ahyp="http://schemas.microsoft.com/office/drawing/2018/hyperlinkcolor" val="tx"/>
                    </a:ext>
                  </a:extLst>
                </a:hlinkClick>
              </a:rPr>
              <a:t>http://teachers-make.com</a:t>
            </a:r>
            <a:r>
              <a:rPr lang="en-US" sz="1400" dirty="0"/>
              <a:t> </a:t>
            </a:r>
          </a:p>
        </p:txBody>
      </p:sp>
      <p:pic>
        <p:nvPicPr>
          <p:cNvPr id="49" name="Picture 48">
            <a:extLst>
              <a:ext uri="{FF2B5EF4-FFF2-40B4-BE49-F238E27FC236}">
                <a16:creationId xmlns:a16="http://schemas.microsoft.com/office/drawing/2014/main" id="{8F7DCCB5-5FBE-8496-9A5F-3AAECF0470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6471" y="1562560"/>
            <a:ext cx="1028656" cy="1137466"/>
          </a:xfrm>
          <a:prstGeom prst="rect">
            <a:avLst/>
          </a:prstGeom>
        </p:spPr>
      </p:pic>
      <p:pic>
        <p:nvPicPr>
          <p:cNvPr id="54" name="Picture 53">
            <a:extLst>
              <a:ext uri="{FF2B5EF4-FFF2-40B4-BE49-F238E27FC236}">
                <a16:creationId xmlns:a16="http://schemas.microsoft.com/office/drawing/2014/main" id="{02B7057F-650D-6687-51D5-B61F85DA90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4299" y="1571957"/>
            <a:ext cx="907039" cy="1097642"/>
          </a:xfrm>
          <a:prstGeom prst="rect">
            <a:avLst/>
          </a:prstGeom>
        </p:spPr>
      </p:pic>
      <p:pic>
        <p:nvPicPr>
          <p:cNvPr id="61" name="Picture 60">
            <a:extLst>
              <a:ext uri="{FF2B5EF4-FFF2-40B4-BE49-F238E27FC236}">
                <a16:creationId xmlns:a16="http://schemas.microsoft.com/office/drawing/2014/main" id="{F66F625C-F442-330F-B78D-441AC5C850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0904" y="1631136"/>
            <a:ext cx="1519882" cy="1042913"/>
          </a:xfrm>
          <a:prstGeom prst="rect">
            <a:avLst/>
          </a:prstGeom>
        </p:spPr>
      </p:pic>
      <p:grpSp>
        <p:nvGrpSpPr>
          <p:cNvPr id="66" name="Group 65">
            <a:extLst>
              <a:ext uri="{FF2B5EF4-FFF2-40B4-BE49-F238E27FC236}">
                <a16:creationId xmlns:a16="http://schemas.microsoft.com/office/drawing/2014/main" id="{86F669C7-EE81-9DA5-2BE8-A5CBBB5C0D79}"/>
              </a:ext>
            </a:extLst>
          </p:cNvPr>
          <p:cNvGrpSpPr/>
          <p:nvPr/>
        </p:nvGrpSpPr>
        <p:grpSpPr>
          <a:xfrm>
            <a:off x="7351511" y="109077"/>
            <a:ext cx="1614473" cy="1569840"/>
            <a:chOff x="7351511" y="109077"/>
            <a:chExt cx="1614473" cy="1569840"/>
          </a:xfrm>
        </p:grpSpPr>
        <p:sp>
          <p:nvSpPr>
            <p:cNvPr id="4" name="Oval 3">
              <a:extLst>
                <a:ext uri="{FF2B5EF4-FFF2-40B4-BE49-F238E27FC236}">
                  <a16:creationId xmlns:a16="http://schemas.microsoft.com/office/drawing/2014/main" id="{4A64BE73-228D-EAC9-7BDA-823E616B5BCD}"/>
                </a:ext>
              </a:extLst>
            </p:cNvPr>
            <p:cNvSpPr/>
            <p:nvPr/>
          </p:nvSpPr>
          <p:spPr>
            <a:xfrm>
              <a:off x="7351511" y="109077"/>
              <a:ext cx="1614473" cy="1569840"/>
            </a:xfrm>
            <a:prstGeom prst="ellipse">
              <a:avLst/>
            </a:prstGeom>
            <a:solidFill>
              <a:schemeClr val="bg1"/>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5" name="Picture 44">
              <a:extLst>
                <a:ext uri="{FF2B5EF4-FFF2-40B4-BE49-F238E27FC236}">
                  <a16:creationId xmlns:a16="http://schemas.microsoft.com/office/drawing/2014/main" id="{678FA7E2-220A-E2FE-B7CB-E3C90BB9E19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12494" y="478498"/>
              <a:ext cx="1319553" cy="1054005"/>
            </a:xfrm>
            <a:prstGeom prst="rect">
              <a:avLst/>
            </a:prstGeom>
          </p:spPr>
        </p:pic>
      </p:grpSp>
      <p:grpSp>
        <p:nvGrpSpPr>
          <p:cNvPr id="98" name="Group 97">
            <a:extLst>
              <a:ext uri="{FF2B5EF4-FFF2-40B4-BE49-F238E27FC236}">
                <a16:creationId xmlns:a16="http://schemas.microsoft.com/office/drawing/2014/main" id="{8D56F9CE-76E3-063E-8CB3-51263C2B3740}"/>
              </a:ext>
            </a:extLst>
          </p:cNvPr>
          <p:cNvGrpSpPr/>
          <p:nvPr/>
        </p:nvGrpSpPr>
        <p:grpSpPr>
          <a:xfrm>
            <a:off x="5481923" y="1722440"/>
            <a:ext cx="1318924" cy="997045"/>
            <a:chOff x="5481923" y="1722440"/>
            <a:chExt cx="1318924" cy="997045"/>
          </a:xfrm>
        </p:grpSpPr>
        <p:pic>
          <p:nvPicPr>
            <p:cNvPr id="68" name="Picture 67">
              <a:extLst>
                <a:ext uri="{FF2B5EF4-FFF2-40B4-BE49-F238E27FC236}">
                  <a16:creationId xmlns:a16="http://schemas.microsoft.com/office/drawing/2014/main" id="{74C71D19-E91A-59D7-B1B7-D627953C6AD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81923" y="1722440"/>
              <a:ext cx="1318924" cy="830998"/>
            </a:xfrm>
            <a:prstGeom prst="rect">
              <a:avLst/>
            </a:prstGeom>
          </p:spPr>
        </p:pic>
        <p:pic>
          <p:nvPicPr>
            <p:cNvPr id="70" name="Picture 69">
              <a:extLst>
                <a:ext uri="{FF2B5EF4-FFF2-40B4-BE49-F238E27FC236}">
                  <a16:creationId xmlns:a16="http://schemas.microsoft.com/office/drawing/2014/main" id="{37075CB4-DAAE-E71A-5F70-1280D60945E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52101" y="2147776"/>
              <a:ext cx="1042576" cy="571709"/>
            </a:xfrm>
            <a:prstGeom prst="rect">
              <a:avLst/>
            </a:prstGeom>
          </p:spPr>
        </p:pic>
      </p:grpSp>
      <p:pic>
        <p:nvPicPr>
          <p:cNvPr id="72" name="Picture 71">
            <a:extLst>
              <a:ext uri="{FF2B5EF4-FFF2-40B4-BE49-F238E27FC236}">
                <a16:creationId xmlns:a16="http://schemas.microsoft.com/office/drawing/2014/main" id="{24F7C60B-238C-B6EB-08DB-6AD2CEE1D40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117621" y="1573459"/>
            <a:ext cx="850713" cy="1036511"/>
          </a:xfrm>
          <a:prstGeom prst="rect">
            <a:avLst/>
          </a:prstGeom>
        </p:spPr>
      </p:pic>
      <p:pic>
        <p:nvPicPr>
          <p:cNvPr id="73" name="Picture 72">
            <a:extLst>
              <a:ext uri="{FF2B5EF4-FFF2-40B4-BE49-F238E27FC236}">
                <a16:creationId xmlns:a16="http://schemas.microsoft.com/office/drawing/2014/main" id="{35B792A3-0B4A-39A6-D865-7500C2321B6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75867" y="3351707"/>
            <a:ext cx="687030" cy="1111110"/>
          </a:xfrm>
          <a:prstGeom prst="rect">
            <a:avLst/>
          </a:prstGeom>
        </p:spPr>
      </p:pic>
      <p:pic>
        <p:nvPicPr>
          <p:cNvPr id="74" name="Picture 73">
            <a:extLst>
              <a:ext uri="{FF2B5EF4-FFF2-40B4-BE49-F238E27FC236}">
                <a16:creationId xmlns:a16="http://schemas.microsoft.com/office/drawing/2014/main" id="{3BF505E8-90EA-A0EF-3B50-33F47627717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80057" y="5141388"/>
            <a:ext cx="1181281" cy="1122049"/>
          </a:xfrm>
          <a:prstGeom prst="rect">
            <a:avLst/>
          </a:prstGeom>
        </p:spPr>
      </p:pic>
      <p:pic>
        <p:nvPicPr>
          <p:cNvPr id="75" name="Picture 74">
            <a:extLst>
              <a:ext uri="{FF2B5EF4-FFF2-40B4-BE49-F238E27FC236}">
                <a16:creationId xmlns:a16="http://schemas.microsoft.com/office/drawing/2014/main" id="{F0D78ADF-D52E-3F4D-81C5-0D499034C11A}"/>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80760" y="5484010"/>
            <a:ext cx="1437124" cy="553232"/>
          </a:xfrm>
          <a:prstGeom prst="rect">
            <a:avLst/>
          </a:prstGeom>
        </p:spPr>
      </p:pic>
      <p:grpSp>
        <p:nvGrpSpPr>
          <p:cNvPr id="76" name="Group 75">
            <a:extLst>
              <a:ext uri="{FF2B5EF4-FFF2-40B4-BE49-F238E27FC236}">
                <a16:creationId xmlns:a16="http://schemas.microsoft.com/office/drawing/2014/main" id="{85458A9F-CD06-532D-C368-335802BB68E8}"/>
              </a:ext>
            </a:extLst>
          </p:cNvPr>
          <p:cNvGrpSpPr/>
          <p:nvPr/>
        </p:nvGrpSpPr>
        <p:grpSpPr>
          <a:xfrm>
            <a:off x="3831875" y="5141388"/>
            <a:ext cx="1415937" cy="932730"/>
            <a:chOff x="1662616" y="5112102"/>
            <a:chExt cx="1808833" cy="1061012"/>
          </a:xfrm>
        </p:grpSpPr>
        <p:grpSp>
          <p:nvGrpSpPr>
            <p:cNvPr id="77" name="Group 76">
              <a:extLst>
                <a:ext uri="{FF2B5EF4-FFF2-40B4-BE49-F238E27FC236}">
                  <a16:creationId xmlns:a16="http://schemas.microsoft.com/office/drawing/2014/main" id="{028843AE-DD98-1A43-8F13-EE39B7CDE242}"/>
                </a:ext>
              </a:extLst>
            </p:cNvPr>
            <p:cNvGrpSpPr/>
            <p:nvPr/>
          </p:nvGrpSpPr>
          <p:grpSpPr>
            <a:xfrm>
              <a:off x="1662616" y="5712532"/>
              <a:ext cx="1808833" cy="460582"/>
              <a:chOff x="1662616" y="5712532"/>
              <a:chExt cx="1808833" cy="460582"/>
            </a:xfrm>
          </p:grpSpPr>
          <p:pic>
            <p:nvPicPr>
              <p:cNvPr id="82" name="Picture 81">
                <a:extLst>
                  <a:ext uri="{FF2B5EF4-FFF2-40B4-BE49-F238E27FC236}">
                    <a16:creationId xmlns:a16="http://schemas.microsoft.com/office/drawing/2014/main" id="{E786AB71-56B0-7825-4772-6ABC25EE322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662616" y="5783022"/>
                <a:ext cx="1808833" cy="390092"/>
              </a:xfrm>
              <a:prstGeom prst="rect">
                <a:avLst/>
              </a:prstGeom>
            </p:spPr>
          </p:pic>
          <p:pic>
            <p:nvPicPr>
              <p:cNvPr id="83" name="Picture 82">
                <a:extLst>
                  <a:ext uri="{FF2B5EF4-FFF2-40B4-BE49-F238E27FC236}">
                    <a16:creationId xmlns:a16="http://schemas.microsoft.com/office/drawing/2014/main" id="{D945C856-40E3-DCDF-6EA3-1D1823213C9B}"/>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950034" y="5712532"/>
                <a:ext cx="1174066" cy="430615"/>
              </a:xfrm>
              <a:prstGeom prst="rect">
                <a:avLst/>
              </a:prstGeom>
            </p:spPr>
          </p:pic>
        </p:grpSp>
        <p:grpSp>
          <p:nvGrpSpPr>
            <p:cNvPr id="78" name="Group 77">
              <a:extLst>
                <a:ext uri="{FF2B5EF4-FFF2-40B4-BE49-F238E27FC236}">
                  <a16:creationId xmlns:a16="http://schemas.microsoft.com/office/drawing/2014/main" id="{33804D7A-C1B7-0941-19D3-FEE7FA379EDB}"/>
                </a:ext>
              </a:extLst>
            </p:cNvPr>
            <p:cNvGrpSpPr/>
            <p:nvPr/>
          </p:nvGrpSpPr>
          <p:grpSpPr>
            <a:xfrm>
              <a:off x="2331797" y="5112102"/>
              <a:ext cx="428908" cy="577473"/>
              <a:chOff x="7178615" y="1482323"/>
              <a:chExt cx="428908" cy="577473"/>
            </a:xfrm>
          </p:grpSpPr>
          <p:sp>
            <p:nvSpPr>
              <p:cNvPr id="79" name="Wave 78">
                <a:extLst>
                  <a:ext uri="{FF2B5EF4-FFF2-40B4-BE49-F238E27FC236}">
                    <a16:creationId xmlns:a16="http://schemas.microsoft.com/office/drawing/2014/main" id="{C182E610-5538-278F-E18C-0367F4F69714}"/>
                  </a:ext>
                </a:extLst>
              </p:cNvPr>
              <p:cNvSpPr/>
              <p:nvPr/>
            </p:nvSpPr>
            <p:spPr>
              <a:xfrm rot="5400000">
                <a:off x="6998873" y="183433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0" name="Wave 79">
                <a:extLst>
                  <a:ext uri="{FF2B5EF4-FFF2-40B4-BE49-F238E27FC236}">
                    <a16:creationId xmlns:a16="http://schemas.microsoft.com/office/drawing/2014/main" id="{CD5EF17F-5A7A-C739-7993-100D81352457}"/>
                  </a:ext>
                </a:extLst>
              </p:cNvPr>
              <p:cNvSpPr/>
              <p:nvPr/>
            </p:nvSpPr>
            <p:spPr>
              <a:xfrm rot="5400000">
                <a:off x="7197305" y="1662065"/>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1" name="Wave 80">
                <a:extLst>
                  <a:ext uri="{FF2B5EF4-FFF2-40B4-BE49-F238E27FC236}">
                    <a16:creationId xmlns:a16="http://schemas.microsoft.com/office/drawing/2014/main" id="{F10C2CAC-9031-55C5-CC7D-692743417405}"/>
                  </a:ext>
                </a:extLst>
              </p:cNvPr>
              <p:cNvSpPr/>
              <p:nvPr/>
            </p:nvSpPr>
            <p:spPr>
              <a:xfrm rot="5400000">
                <a:off x="7382062" y="1806873"/>
                <a:ext cx="405203" cy="45719"/>
              </a:xfrm>
              <a:prstGeom prst="wave">
                <a:avLst>
                  <a:gd name="adj1" fmla="val 20000"/>
                  <a:gd name="adj2" fmla="val -10000"/>
                </a:avLst>
              </a:prstGeom>
              <a:solidFill>
                <a:schemeClr val="accent5">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pic>
        <p:nvPicPr>
          <p:cNvPr id="85" name="Picture 84">
            <a:extLst>
              <a:ext uri="{FF2B5EF4-FFF2-40B4-BE49-F238E27FC236}">
                <a16:creationId xmlns:a16="http://schemas.microsoft.com/office/drawing/2014/main" id="{A2FF0FD2-4086-A6FA-1D53-C409941E202E}"/>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556481" y="5268687"/>
            <a:ext cx="1274437" cy="846020"/>
          </a:xfrm>
          <a:prstGeom prst="rect">
            <a:avLst/>
          </a:prstGeom>
        </p:spPr>
      </p:pic>
      <p:pic>
        <p:nvPicPr>
          <p:cNvPr id="86" name="Picture 85">
            <a:extLst>
              <a:ext uri="{FF2B5EF4-FFF2-40B4-BE49-F238E27FC236}">
                <a16:creationId xmlns:a16="http://schemas.microsoft.com/office/drawing/2014/main" id="{46A97DA5-B150-7465-7A91-B684FBC69800}"/>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356081" y="3304346"/>
            <a:ext cx="1125451" cy="1214497"/>
          </a:xfrm>
          <a:prstGeom prst="rect">
            <a:avLst/>
          </a:prstGeom>
        </p:spPr>
      </p:pic>
      <p:pic>
        <p:nvPicPr>
          <p:cNvPr id="87" name="Picture 86">
            <a:extLst>
              <a:ext uri="{FF2B5EF4-FFF2-40B4-BE49-F238E27FC236}">
                <a16:creationId xmlns:a16="http://schemas.microsoft.com/office/drawing/2014/main" id="{0563A2AC-2FA0-C426-68A5-F31BEB4516C0}"/>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168938" y="5157295"/>
            <a:ext cx="1371848" cy="1090234"/>
          </a:xfrm>
          <a:prstGeom prst="rect">
            <a:avLst/>
          </a:prstGeom>
        </p:spPr>
      </p:pic>
      <p:pic>
        <p:nvPicPr>
          <p:cNvPr id="88" name="Picture 6" descr="C:\Users\Anca\Desktop\Picture1.png">
            <a:extLst>
              <a:ext uri="{FF2B5EF4-FFF2-40B4-BE49-F238E27FC236}">
                <a16:creationId xmlns:a16="http://schemas.microsoft.com/office/drawing/2014/main" id="{9571C45D-810D-6C31-544C-F6E587B42953}"/>
              </a:ext>
            </a:extLst>
          </p:cNvPr>
          <p:cNvPicPr>
            <a:picLocks noChangeAspect="1" noChangeArrowheads="1"/>
          </p:cNvPicPr>
          <p:nvPr/>
        </p:nvPicPr>
        <p:blipFill>
          <a:blip r:embed="rId18" cstate="print"/>
          <a:srcRect/>
          <a:stretch>
            <a:fillRect/>
          </a:stretch>
        </p:blipFill>
        <p:spPr bwMode="auto">
          <a:xfrm rot="18369149">
            <a:off x="5583418" y="3676541"/>
            <a:ext cx="1059245" cy="501430"/>
          </a:xfrm>
          <a:prstGeom prst="rect">
            <a:avLst/>
          </a:prstGeom>
          <a:noFill/>
        </p:spPr>
      </p:pic>
      <p:pic>
        <p:nvPicPr>
          <p:cNvPr id="89" name="Picture 88">
            <a:extLst>
              <a:ext uri="{FF2B5EF4-FFF2-40B4-BE49-F238E27FC236}">
                <a16:creationId xmlns:a16="http://schemas.microsoft.com/office/drawing/2014/main" id="{68CC4BDD-BE82-475C-B10A-43BFAA6C36CB}"/>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036840" y="3410360"/>
            <a:ext cx="1468372" cy="973192"/>
          </a:xfrm>
          <a:prstGeom prst="rect">
            <a:avLst/>
          </a:prstGeom>
        </p:spPr>
      </p:pic>
      <p:pic>
        <p:nvPicPr>
          <p:cNvPr id="90" name="Picture 89">
            <a:extLst>
              <a:ext uri="{FF2B5EF4-FFF2-40B4-BE49-F238E27FC236}">
                <a16:creationId xmlns:a16="http://schemas.microsoft.com/office/drawing/2014/main" id="{AB0B7D5B-576E-F06F-6BDE-F02783822395}"/>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3809106" y="3330974"/>
            <a:ext cx="1422925" cy="1074605"/>
          </a:xfrm>
          <a:prstGeom prst="rect">
            <a:avLst/>
          </a:prstGeom>
        </p:spPr>
      </p:pic>
    </p:spTree>
    <p:extLst>
      <p:ext uri="{BB962C8B-B14F-4D97-AF65-F5344CB8AC3E}">
        <p14:creationId xmlns:p14="http://schemas.microsoft.com/office/powerpoint/2010/main" val="153601224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1669</TotalTime>
  <Words>697</Words>
  <Application>Microsoft Office PowerPoint</Application>
  <PresentationFormat>On-screen Show (4:3)</PresentationFormat>
  <Paragraphs>133</Paragraphs>
  <Slides>21</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Arial Narrow</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Anca Corches</dc:creator>
  <cp:lastModifiedBy>Anca Corches</cp:lastModifiedBy>
  <cp:revision>23</cp:revision>
  <cp:lastPrinted>2025-01-07T19:05:30Z</cp:lastPrinted>
  <dcterms:created xsi:type="dcterms:W3CDTF">2025-01-07T11:36:23Z</dcterms:created>
  <dcterms:modified xsi:type="dcterms:W3CDTF">2025-03-27T08:50:42Z</dcterms:modified>
</cp:coreProperties>
</file>