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4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zitiv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3" name="Subtitlu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o-RO" smtClean="0"/>
              <a:t>Faceți clic pentru editarea stilului de subtitlu al coordonatorului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F8719-63BC-4ED1-9E88-58832080DBF1}" type="datetimeFigureOut">
              <a:rPr lang="en-US" smtClean="0"/>
              <a:t>5/6/2019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1F96B-04F7-4312-87D1-A0A1A11ED3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F8719-63BC-4ED1-9E88-58832080DBF1}" type="datetimeFigureOut">
              <a:rPr lang="en-US" smtClean="0"/>
              <a:t>5/6/2019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1F96B-04F7-4312-87D1-A0A1A11ED3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F8719-63BC-4ED1-9E88-58832080DBF1}" type="datetimeFigureOut">
              <a:rPr lang="en-US" smtClean="0"/>
              <a:t>5/6/2019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1F96B-04F7-4312-87D1-A0A1A11ED3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F8719-63BC-4ED1-9E88-58832080DBF1}" type="datetimeFigureOut">
              <a:rPr lang="en-US" smtClean="0"/>
              <a:t>5/6/2019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1F96B-04F7-4312-87D1-A0A1A11ED3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F8719-63BC-4ED1-9E88-58832080DBF1}" type="datetimeFigureOut">
              <a:rPr lang="en-US" smtClean="0"/>
              <a:t>5/6/2019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1F96B-04F7-4312-87D1-A0A1A11ED3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3" name="Substituent conținut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F8719-63BC-4ED1-9E88-58832080DBF1}" type="datetimeFigureOut">
              <a:rPr lang="en-US" smtClean="0"/>
              <a:t>5/6/2019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1F96B-04F7-4312-87D1-A0A1A11ED3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5" name="Substituent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6" name="Substituent conținut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7" name="Substituent dată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F8719-63BC-4ED1-9E88-58832080DBF1}" type="datetimeFigureOut">
              <a:rPr lang="en-US" smtClean="0"/>
              <a:t>5/6/2019</a:t>
            </a:fld>
            <a:endParaRPr lang="en-US"/>
          </a:p>
        </p:txBody>
      </p:sp>
      <p:sp>
        <p:nvSpPr>
          <p:cNvPr id="8" name="Substituent subsol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ubstituent număr diapozitiv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1F96B-04F7-4312-87D1-A0A1A11ED3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3" name="Substituent dată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F8719-63BC-4ED1-9E88-58832080DBF1}" type="datetimeFigureOut">
              <a:rPr lang="en-US" smtClean="0"/>
              <a:t>5/6/2019</a:t>
            </a:fld>
            <a:endParaRPr lang="en-US"/>
          </a:p>
        </p:txBody>
      </p:sp>
      <p:sp>
        <p:nvSpPr>
          <p:cNvPr id="4" name="Substituent subsol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stituent număr diapozitiv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1F96B-04F7-4312-87D1-A0A1A11ED3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dată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F8719-63BC-4ED1-9E88-58832080DBF1}" type="datetimeFigureOut">
              <a:rPr lang="en-US" smtClean="0"/>
              <a:t>5/6/2019</a:t>
            </a:fld>
            <a:endParaRPr lang="en-US"/>
          </a:p>
        </p:txBody>
      </p:sp>
      <p:sp>
        <p:nvSpPr>
          <p:cNvPr id="3" name="Substituent subsol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1F96B-04F7-4312-87D1-A0A1A11ED3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F8719-63BC-4ED1-9E88-58832080DBF1}" type="datetimeFigureOut">
              <a:rPr lang="en-US" smtClean="0"/>
              <a:t>5/6/2019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1F96B-04F7-4312-87D1-A0A1A11ED3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3" name="Substituent i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F8719-63BC-4ED1-9E88-58832080DBF1}" type="datetimeFigureOut">
              <a:rPr lang="en-US" smtClean="0"/>
              <a:t>5/6/2019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1F96B-04F7-4312-87D1-A0A1A11ED3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F8719-63BC-4ED1-9E88-58832080DBF1}" type="datetimeFigureOut">
              <a:rPr lang="en-US" smtClean="0"/>
              <a:t>5/6/2019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21F96B-04F7-4312-87D1-A0A1A11ED32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Razvan\Desktop\Folder nou\Poze oferta educationala\DSC032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33400" y="152400"/>
            <a:ext cx="8445965" cy="5943600"/>
          </a:xfrm>
          <a:prstGeom prst="rect">
            <a:avLst/>
          </a:prstGeom>
        </p:spPr>
      </p:pic>
      <p:sp>
        <p:nvSpPr>
          <p:cNvPr id="5" name="CasetăText 4"/>
          <p:cNvSpPr txBox="1"/>
          <p:nvPr/>
        </p:nvSpPr>
        <p:spPr>
          <a:xfrm>
            <a:off x="685800" y="533400"/>
            <a:ext cx="6629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LICEUL TEHNOLOGIC “SOMEŞ” DEJ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6" name="CasetăText 5"/>
          <p:cNvSpPr txBox="1"/>
          <p:nvPr/>
        </p:nvSpPr>
        <p:spPr>
          <a:xfrm>
            <a:off x="990600" y="1447800"/>
            <a:ext cx="7924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OFERTA EDUCAŢIONALĂ</a:t>
            </a:r>
          </a:p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AN ŞCOLAR 2019 – 2020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ȊNVĂŢĂMȂNT PROFESIONAL  CU DURATA DE 3 ANI: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7" name="CasetăText 6"/>
          <p:cNvSpPr txBox="1"/>
          <p:nvPr/>
        </p:nvSpPr>
        <p:spPr>
          <a:xfrm>
            <a:off x="685800" y="3048000"/>
            <a:ext cx="8229600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1 </a:t>
            </a:r>
            <a:r>
              <a:rPr lang="en-US" sz="2000" b="1" dirty="0" err="1" smtClean="0">
                <a:solidFill>
                  <a:schemeClr val="bg1"/>
                </a:solidFill>
              </a:rPr>
              <a:t>Clasǎ</a:t>
            </a:r>
            <a:r>
              <a:rPr lang="en-US" sz="2000" b="1" dirty="0" smtClean="0">
                <a:solidFill>
                  <a:schemeClr val="bg1"/>
                </a:solidFill>
              </a:rPr>
              <a:t> – 28 de </a:t>
            </a:r>
            <a:r>
              <a:rPr lang="en-US" sz="2000" b="1" dirty="0" err="1" smtClean="0">
                <a:solidFill>
                  <a:schemeClr val="bg1"/>
                </a:solidFill>
              </a:rPr>
              <a:t>locuri</a:t>
            </a:r>
            <a:r>
              <a:rPr lang="en-US" sz="2000" b="1" dirty="0" smtClean="0">
                <a:solidFill>
                  <a:schemeClr val="bg1"/>
                </a:solidFill>
              </a:rPr>
              <a:t>– </a:t>
            </a:r>
            <a:r>
              <a:rPr lang="en-US" sz="2000" b="1" dirty="0" err="1" smtClean="0">
                <a:solidFill>
                  <a:schemeClr val="bg1"/>
                </a:solidFill>
              </a:rPr>
              <a:t>Calificarea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en-US" sz="2000" b="1" dirty="0" err="1" smtClean="0">
                <a:solidFill>
                  <a:schemeClr val="bg1"/>
                </a:solidFill>
              </a:rPr>
              <a:t>profesionalǎ</a:t>
            </a:r>
            <a:r>
              <a:rPr lang="en-US" sz="2000" b="1" dirty="0" smtClean="0">
                <a:solidFill>
                  <a:schemeClr val="bg1"/>
                </a:solidFill>
              </a:rPr>
              <a:t>: </a:t>
            </a:r>
            <a:r>
              <a:rPr lang="en-US" sz="2000" b="1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Bucǎtar</a:t>
            </a:r>
            <a:endParaRPr lang="en-US" sz="2000" b="1" dirty="0" smtClean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r>
              <a:rPr lang="en-US" sz="2000" b="1" dirty="0" smtClean="0">
                <a:solidFill>
                  <a:schemeClr val="bg1"/>
                </a:solidFill>
              </a:rPr>
              <a:t>1 </a:t>
            </a:r>
            <a:r>
              <a:rPr lang="en-US" sz="2000" b="1" dirty="0" err="1" smtClean="0">
                <a:solidFill>
                  <a:schemeClr val="bg1"/>
                </a:solidFill>
              </a:rPr>
              <a:t>Clasǎ</a:t>
            </a:r>
            <a:r>
              <a:rPr lang="en-US" sz="2000" b="1" dirty="0" smtClean="0">
                <a:solidFill>
                  <a:schemeClr val="bg1"/>
                </a:solidFill>
              </a:rPr>
              <a:t> – 28 de </a:t>
            </a:r>
            <a:r>
              <a:rPr lang="en-US" sz="2000" b="1" dirty="0" err="1" smtClean="0">
                <a:solidFill>
                  <a:schemeClr val="bg1"/>
                </a:solidFill>
              </a:rPr>
              <a:t>locuri</a:t>
            </a:r>
            <a:r>
              <a:rPr lang="en-US" sz="2000" b="1" dirty="0" smtClean="0">
                <a:solidFill>
                  <a:schemeClr val="bg1"/>
                </a:solidFill>
              </a:rPr>
              <a:t>– </a:t>
            </a:r>
            <a:r>
              <a:rPr lang="en-US" sz="2000" b="1" dirty="0" err="1" smtClean="0">
                <a:solidFill>
                  <a:schemeClr val="bg1"/>
                </a:solidFill>
              </a:rPr>
              <a:t>Calificarea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en-US" sz="2000" b="1" dirty="0" err="1" smtClean="0">
                <a:solidFill>
                  <a:schemeClr val="bg1"/>
                </a:solidFill>
              </a:rPr>
              <a:t>profesionalǎ</a:t>
            </a:r>
            <a:r>
              <a:rPr lang="en-US" sz="2000" b="1" dirty="0" smtClean="0">
                <a:solidFill>
                  <a:schemeClr val="bg1"/>
                </a:solidFill>
              </a:rPr>
              <a:t>: </a:t>
            </a:r>
            <a:r>
              <a:rPr lang="en-US" sz="2000" b="1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Mecanic</a:t>
            </a:r>
            <a:r>
              <a:rPr lang="en-US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auto</a:t>
            </a:r>
          </a:p>
          <a:p>
            <a:r>
              <a:rPr lang="en-US" sz="2000" b="1" dirty="0" smtClean="0">
                <a:solidFill>
                  <a:schemeClr val="bg1"/>
                </a:solidFill>
              </a:rPr>
              <a:t>1 </a:t>
            </a:r>
            <a:r>
              <a:rPr lang="en-US" sz="2000" b="1" dirty="0" err="1" smtClean="0">
                <a:solidFill>
                  <a:schemeClr val="bg1"/>
                </a:solidFill>
              </a:rPr>
              <a:t>Clasǎ</a:t>
            </a:r>
            <a:r>
              <a:rPr lang="en-US" sz="2000" b="1" dirty="0" smtClean="0">
                <a:solidFill>
                  <a:schemeClr val="bg1"/>
                </a:solidFill>
              </a:rPr>
              <a:t> – 28 de </a:t>
            </a:r>
            <a:r>
              <a:rPr lang="en-US" sz="2000" b="1" dirty="0" err="1" smtClean="0">
                <a:solidFill>
                  <a:schemeClr val="bg1"/>
                </a:solidFill>
              </a:rPr>
              <a:t>locuri</a:t>
            </a:r>
            <a:r>
              <a:rPr lang="en-US" sz="2000" b="1" dirty="0" smtClean="0">
                <a:solidFill>
                  <a:schemeClr val="bg1"/>
                </a:solidFill>
              </a:rPr>
              <a:t>– </a:t>
            </a:r>
            <a:r>
              <a:rPr lang="en-US" sz="2000" b="1" dirty="0" err="1" smtClean="0">
                <a:solidFill>
                  <a:schemeClr val="bg1"/>
                </a:solidFill>
              </a:rPr>
              <a:t>Calificarea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en-US" sz="2000" b="1" dirty="0" err="1" smtClean="0">
                <a:solidFill>
                  <a:schemeClr val="bg1"/>
                </a:solidFill>
              </a:rPr>
              <a:t>profesionalǎ:</a:t>
            </a:r>
            <a:r>
              <a:rPr lang="en-US" sz="2000" b="1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Electromecanic</a:t>
            </a:r>
            <a:r>
              <a:rPr lang="en-US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 </a:t>
            </a:r>
            <a:r>
              <a:rPr lang="en-US" sz="2000" b="1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utilaje</a:t>
            </a:r>
            <a:r>
              <a:rPr lang="en-US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şi</a:t>
            </a:r>
            <a:r>
              <a:rPr lang="en-US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  </a:t>
            </a:r>
            <a:br>
              <a:rPr lang="en-US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</a:br>
            <a:r>
              <a:rPr lang="en-US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                                         </a:t>
            </a:r>
            <a:r>
              <a:rPr lang="en-US" sz="2000" b="1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instalaţii</a:t>
            </a:r>
            <a:r>
              <a:rPr lang="en-US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industriale</a:t>
            </a:r>
            <a:endParaRPr lang="en-US" sz="2000" b="1" dirty="0" smtClean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pPr lvl="0"/>
            <a:r>
              <a:rPr lang="en-US" sz="2000" b="1" dirty="0" smtClean="0">
                <a:solidFill>
                  <a:schemeClr val="bg1"/>
                </a:solidFill>
              </a:rPr>
              <a:t>1 </a:t>
            </a:r>
            <a:r>
              <a:rPr lang="en-US" sz="2000" b="1" dirty="0" err="1" smtClean="0">
                <a:solidFill>
                  <a:schemeClr val="bg1"/>
                </a:solidFill>
              </a:rPr>
              <a:t>Clasǎ</a:t>
            </a:r>
            <a:r>
              <a:rPr lang="en-US" sz="2000" b="1" dirty="0" smtClean="0">
                <a:solidFill>
                  <a:schemeClr val="bg1"/>
                </a:solidFill>
              </a:rPr>
              <a:t> – 28 de </a:t>
            </a:r>
            <a:r>
              <a:rPr lang="en-US" sz="2000" b="1" dirty="0" err="1" smtClean="0">
                <a:solidFill>
                  <a:schemeClr val="bg1"/>
                </a:solidFill>
              </a:rPr>
              <a:t>locuri</a:t>
            </a:r>
            <a:r>
              <a:rPr lang="en-US" sz="2000" b="1" dirty="0" smtClean="0">
                <a:solidFill>
                  <a:schemeClr val="bg1"/>
                </a:solidFill>
              </a:rPr>
              <a:t>– </a:t>
            </a:r>
            <a:r>
              <a:rPr lang="en-US" sz="2000" b="1" dirty="0" err="1" smtClean="0">
                <a:solidFill>
                  <a:schemeClr val="bg1"/>
                </a:solidFill>
              </a:rPr>
              <a:t>Calificarea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en-US" sz="2000" b="1" dirty="0" err="1" smtClean="0">
                <a:solidFill>
                  <a:schemeClr val="bg1"/>
                </a:solidFill>
              </a:rPr>
              <a:t>profesionalǎ</a:t>
            </a:r>
            <a:r>
              <a:rPr lang="en-US" sz="2000" b="1" dirty="0" smtClean="0">
                <a:solidFill>
                  <a:schemeClr val="bg1"/>
                </a:solidFill>
              </a:rPr>
              <a:t>:</a:t>
            </a:r>
            <a:r>
              <a:rPr kumimoji="0" lang="ro-RO" altLang="ro-RO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charset="0"/>
              </a:rPr>
              <a:t> </a:t>
            </a:r>
            <a:r>
              <a:rPr kumimoji="0" lang="ro-RO" altLang="ro-RO" sz="20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cs typeface="Arial" charset="0"/>
              </a:rPr>
              <a:t>Operator fabricarea </a:t>
            </a:r>
            <a:r>
              <a:rPr kumimoji="0" lang="en-US" altLang="ro-RO" sz="20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cs typeface="Arial" charset="0"/>
              </a:rPr>
              <a:t>          </a:t>
            </a:r>
          </a:p>
          <a:p>
            <a:pPr lvl="0"/>
            <a:r>
              <a:rPr lang="en-US" altLang="ro-RO" sz="2000" b="1" dirty="0">
                <a:solidFill>
                  <a:schemeClr val="accent6">
                    <a:lumMod val="40000"/>
                    <a:lumOff val="60000"/>
                  </a:schemeClr>
                </a:solidFill>
                <a:cs typeface="Arial" charset="0"/>
              </a:rPr>
              <a:t> </a:t>
            </a:r>
            <a:r>
              <a:rPr lang="en-US" altLang="ro-RO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cs typeface="Arial" charset="0"/>
              </a:rPr>
              <a:t>                                         </a:t>
            </a:r>
            <a:r>
              <a:rPr kumimoji="0" lang="ro-RO" altLang="ro-RO" sz="20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cs typeface="Arial" charset="0"/>
              </a:rPr>
              <a:t>şi</a:t>
            </a:r>
            <a:r>
              <a:rPr kumimoji="0" lang="en-US" altLang="ro-RO" sz="20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cs typeface="Arial" charset="0"/>
              </a:rPr>
              <a:t> pr</a:t>
            </a:r>
            <a:r>
              <a:rPr kumimoji="0" lang="ro-RO" altLang="ro-RO" sz="2000" b="1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cs typeface="Arial" charset="0"/>
              </a:rPr>
              <a:t>elucrarea</a:t>
            </a:r>
            <a:r>
              <a:rPr kumimoji="0" lang="ro-RO" altLang="ro-RO" sz="20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cs typeface="Arial" charset="0"/>
              </a:rPr>
              <a:t> celulozei şi hârtiei</a:t>
            </a:r>
            <a:endParaRPr kumimoji="0" lang="en-US" altLang="ro-RO" sz="20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40000"/>
                  <a:lumOff val="60000"/>
                </a:schemeClr>
              </a:solidFill>
              <a:effectLst/>
              <a:cs typeface="Arial" charset="0"/>
            </a:endParaRPr>
          </a:p>
          <a:p>
            <a:r>
              <a:rPr lang="en-US" dirty="0" smtClean="0"/>
              <a:t> 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ă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55</Words>
  <Application>Microsoft Office PowerPoint</Application>
  <PresentationFormat>Expunere pe ecran 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1</vt:i4>
      </vt:variant>
    </vt:vector>
  </HeadingPairs>
  <TitlesOfParts>
    <vt:vector size="2" baseType="lpstr">
      <vt:lpstr>Temă Office</vt:lpstr>
      <vt:lpstr>Diapozitivul 1</vt:lpstr>
    </vt:vector>
  </TitlesOfParts>
  <Company>Unitate Scolara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Diapozitivul 1</dc:title>
  <dc:creator>Liceul somes</dc:creator>
  <cp:lastModifiedBy>Liceul somes</cp:lastModifiedBy>
  <cp:revision>3</cp:revision>
  <dcterms:created xsi:type="dcterms:W3CDTF">2019-05-06T10:29:22Z</dcterms:created>
  <dcterms:modified xsi:type="dcterms:W3CDTF">2019-05-06T10:53:48Z</dcterms:modified>
</cp:coreProperties>
</file>