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04219-68EF-489A-A466-0C5B4B34EF83}" type="datetimeFigureOut">
              <a:rPr lang="ro-RO" smtClean="0"/>
              <a:t>06.05.2019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264B3-6B12-45A7-96A6-977D4CB190C3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079620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04219-68EF-489A-A466-0C5B4B34EF83}" type="datetimeFigureOut">
              <a:rPr lang="ro-RO" smtClean="0"/>
              <a:t>06.05.2019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264B3-6B12-45A7-96A6-977D4CB190C3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6332642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04219-68EF-489A-A466-0C5B4B34EF83}" type="datetimeFigureOut">
              <a:rPr lang="ro-RO" smtClean="0"/>
              <a:t>06.05.2019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264B3-6B12-45A7-96A6-977D4CB190C3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260811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04219-68EF-489A-A466-0C5B4B34EF83}" type="datetimeFigureOut">
              <a:rPr lang="ro-RO" smtClean="0"/>
              <a:t>06.05.2019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264B3-6B12-45A7-96A6-977D4CB190C3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765410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04219-68EF-489A-A466-0C5B4B34EF83}" type="datetimeFigureOut">
              <a:rPr lang="ro-RO" smtClean="0"/>
              <a:t>06.05.2019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264B3-6B12-45A7-96A6-977D4CB190C3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530500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04219-68EF-489A-A466-0C5B4B34EF83}" type="datetimeFigureOut">
              <a:rPr lang="ro-RO" smtClean="0"/>
              <a:t>06.05.2019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264B3-6B12-45A7-96A6-977D4CB190C3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458247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04219-68EF-489A-A466-0C5B4B34EF83}" type="datetimeFigureOut">
              <a:rPr lang="ro-RO" smtClean="0"/>
              <a:t>06.05.2019</a:t>
            </a:fld>
            <a:endParaRPr lang="ro-R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264B3-6B12-45A7-96A6-977D4CB190C3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12627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04219-68EF-489A-A466-0C5B4B34EF83}" type="datetimeFigureOut">
              <a:rPr lang="ro-RO" smtClean="0"/>
              <a:t>06.05.2019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264B3-6B12-45A7-96A6-977D4CB190C3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702123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04219-68EF-489A-A466-0C5B4B34EF83}" type="datetimeFigureOut">
              <a:rPr lang="ro-RO" smtClean="0"/>
              <a:t>06.05.2019</a:t>
            </a:fld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264B3-6B12-45A7-96A6-977D4CB190C3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174868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04219-68EF-489A-A466-0C5B4B34EF83}" type="datetimeFigureOut">
              <a:rPr lang="ro-RO" smtClean="0"/>
              <a:t>06.05.2019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264B3-6B12-45A7-96A6-977D4CB190C3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63968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04219-68EF-489A-A466-0C5B4B34EF83}" type="datetimeFigureOut">
              <a:rPr lang="ro-RO" smtClean="0"/>
              <a:t>06.05.2019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264B3-6B12-45A7-96A6-977D4CB190C3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77356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304219-68EF-489A-A466-0C5B4B34EF83}" type="datetimeFigureOut">
              <a:rPr lang="ro-RO" smtClean="0"/>
              <a:t>06.05.2019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2264B3-6B12-45A7-96A6-977D4CB190C3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648660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262319" y="0"/>
            <a:ext cx="3892026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1100" b="1" dirty="0">
                <a:solidFill>
                  <a:prstClr val="white"/>
                </a:solidFill>
              </a:rPr>
              <a:t>MINISTERUL EDUCAŢIEI NAŢIONALE                                                          </a:t>
            </a:r>
          </a:p>
          <a:p>
            <a:pPr algn="ctr"/>
            <a:r>
              <a:rPr lang="ro-RO" sz="1100" b="1" dirty="0">
                <a:solidFill>
                  <a:prstClr val="white"/>
                </a:solidFill>
              </a:rPr>
              <a:t>INSPECTORATUL ŞCOLAR JUDEŢEAN CLUJ                                                                                          </a:t>
            </a:r>
          </a:p>
          <a:p>
            <a:pPr algn="ctr"/>
            <a:r>
              <a:rPr lang="ro-RO" sz="1100" b="1" dirty="0">
                <a:solidFill>
                  <a:prstClr val="white"/>
                </a:solidFill>
              </a:rPr>
              <a:t>   Liceul Tehnologic “VLĂDEASA“ Huedin                                                                                                       </a:t>
            </a:r>
          </a:p>
          <a:p>
            <a:pPr algn="ctr"/>
            <a:r>
              <a:rPr lang="ro-RO" sz="1100" b="1" dirty="0">
                <a:solidFill>
                  <a:prstClr val="white"/>
                </a:solidFill>
              </a:rPr>
              <a:t>Str. Horea nr.78-80,  Tel/fax: 0264/351314</a:t>
            </a:r>
          </a:p>
          <a:p>
            <a:pPr algn="ctr"/>
            <a:r>
              <a:rPr lang="ro-RO" sz="1100" b="1" dirty="0">
                <a:solidFill>
                  <a:prstClr val="white"/>
                </a:solidFill>
              </a:rPr>
              <a:t>email: </a:t>
            </a:r>
            <a:r>
              <a:rPr lang="ro-RO" sz="1100" b="1" dirty="0" err="1">
                <a:solidFill>
                  <a:prstClr val="white"/>
                </a:solidFill>
              </a:rPr>
              <a:t>gshuedin</a:t>
            </a:r>
            <a:r>
              <a:rPr lang="ro-RO" sz="1100" b="1" dirty="0">
                <a:solidFill>
                  <a:prstClr val="white"/>
                </a:solidFill>
              </a:rPr>
              <a:t>@</a:t>
            </a:r>
            <a:r>
              <a:rPr lang="ro-RO" sz="1100" b="1" dirty="0" err="1">
                <a:solidFill>
                  <a:prstClr val="white"/>
                </a:solidFill>
              </a:rPr>
              <a:t>yahoo.com</a:t>
            </a:r>
            <a:r>
              <a:rPr lang="ro-RO" sz="1100" b="1" dirty="0">
                <a:solidFill>
                  <a:prstClr val="white"/>
                </a:solidFill>
              </a:rPr>
              <a:t> </a:t>
            </a:r>
            <a:r>
              <a:rPr lang="ro-RO" sz="1100" b="1" dirty="0" err="1">
                <a:solidFill>
                  <a:prstClr val="white"/>
                </a:solidFill>
              </a:rPr>
              <a:t>www.liceulvladeasahuedin.info</a:t>
            </a:r>
            <a:endParaRPr lang="ro-RO" sz="1100" b="1" dirty="0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01979" y="1124744"/>
            <a:ext cx="612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b="1" dirty="0"/>
              <a:t>OFERTĂ EDUCAȚIONALĂ AN ȘCOLAR 2019-2020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4774854"/>
              </p:ext>
            </p:extLst>
          </p:nvPr>
        </p:nvGraphicFramePr>
        <p:xfrm>
          <a:off x="1547664" y="1605507"/>
          <a:ext cx="6096000" cy="33124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57672"/>
                <a:gridCol w="1180728"/>
                <a:gridCol w="1219200"/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kern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PROFIL</a:t>
                      </a:r>
                      <a:endParaRPr lang="en-US" sz="900" kern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kern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DOMENIUL DE PREGATIRE PROFESIONALA</a:t>
                      </a:r>
                      <a:endParaRPr lang="en-US" sz="900" kern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kern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NIVEL/CALIFICARE/ NR. DE LOCURI</a:t>
                      </a:r>
                      <a:endParaRPr lang="en-US" sz="900" kern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kern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FORMA DE INVATAMANT</a:t>
                      </a:r>
                      <a:endParaRPr lang="en-US" sz="900" kern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kern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LIMBA DE PREDARE</a:t>
                      </a:r>
                      <a:endParaRPr lang="en-US" sz="900" kern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kern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SERVICII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kern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TURISM SI ALIMENTATIE PUBLICA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kern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Nivel</a:t>
                      </a:r>
                      <a:r>
                        <a:rPr lang="en-US" sz="900" b="1" kern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3/Inv. Professional/ </a:t>
                      </a:r>
                      <a:r>
                        <a:rPr lang="en-US" sz="900" b="1" kern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Ospatar</a:t>
                      </a:r>
                      <a:r>
                        <a:rPr lang="ro-RO" sz="900" b="1" kern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(chelner ) in unitati de alimentatie publică/ 28 locuri</a:t>
                      </a:r>
                      <a:endParaRPr lang="en-US" sz="900" b="1" kern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kern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ZI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err="1" smtClean="0"/>
                        <a:t>Lb</a:t>
                      </a:r>
                      <a:r>
                        <a:rPr lang="en-US" sz="900" b="1" dirty="0" smtClean="0"/>
                        <a:t> </a:t>
                      </a:r>
                      <a:r>
                        <a:rPr lang="en-US" sz="900" b="1" dirty="0" err="1" smtClean="0"/>
                        <a:t>romana</a:t>
                      </a:r>
                      <a:endParaRPr lang="en-US" sz="900" b="1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kern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TEHNIC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kern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MECANICA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kern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Nivel</a:t>
                      </a:r>
                      <a:r>
                        <a:rPr lang="en-US" sz="900" b="1" kern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3/Inv. Professional /</a:t>
                      </a:r>
                      <a:r>
                        <a:rPr lang="en-US" sz="900" b="1" kern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Mecanic</a:t>
                      </a:r>
                      <a:r>
                        <a:rPr lang="en-US" sz="900" b="1" kern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auto/28 </a:t>
                      </a:r>
                      <a:r>
                        <a:rPr lang="en-US" sz="900" b="1" kern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locuri</a:t>
                      </a:r>
                      <a:endParaRPr lang="en-US" sz="900" b="1" kern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kern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ZI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err="1" smtClean="0"/>
                        <a:t>Lb</a:t>
                      </a:r>
                      <a:r>
                        <a:rPr lang="en-US" sz="900" b="1" dirty="0" smtClean="0"/>
                        <a:t> </a:t>
                      </a:r>
                      <a:r>
                        <a:rPr lang="en-US" sz="900" b="1" dirty="0" err="1" smtClean="0"/>
                        <a:t>romana</a:t>
                      </a:r>
                      <a:endParaRPr lang="en-US" sz="900" b="1" dirty="0" smtClean="0"/>
                    </a:p>
                    <a:p>
                      <a:pPr algn="ctr"/>
                      <a:endParaRPr lang="en-US" sz="900" b="1" dirty="0"/>
                    </a:p>
                  </a:txBody>
                  <a:tcPr anchor="ctr"/>
                </a:tc>
              </a:tr>
              <a:tr h="370840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kern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TEHNIC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kern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FABRICAREA PRODUSELOR DIN LEMN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kern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NIVEL 3/INV PROFESIONAL DUAL/</a:t>
                      </a:r>
                      <a:r>
                        <a:rPr lang="en-US" sz="900" b="1" kern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Tamplar</a:t>
                      </a:r>
                      <a:r>
                        <a:rPr lang="en-US" sz="900" b="1" kern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universal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kern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/14 </a:t>
                      </a:r>
                      <a:r>
                        <a:rPr lang="en-US" sz="900" b="1" kern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locuri</a:t>
                      </a:r>
                      <a:endParaRPr lang="en-US" sz="900" b="1" kern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kern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ZI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err="1" smtClean="0"/>
                        <a:t>Lb</a:t>
                      </a:r>
                      <a:r>
                        <a:rPr lang="en-US" sz="900" b="1" dirty="0" smtClean="0"/>
                        <a:t> </a:t>
                      </a:r>
                      <a:r>
                        <a:rPr lang="en-US" sz="900" b="1" dirty="0" err="1" smtClean="0"/>
                        <a:t>romana</a:t>
                      </a:r>
                      <a:endParaRPr lang="en-US" sz="900" b="1" dirty="0" smtClean="0"/>
                    </a:p>
                    <a:p>
                      <a:pPr algn="ctr"/>
                      <a:endParaRPr lang="en-US" sz="900" b="1" dirty="0"/>
                    </a:p>
                  </a:txBody>
                  <a:tcPr anchor="ctr"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kern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INDUSTRIE TEXTILA-PIELARIE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kern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kern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kern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NIVEL 3/INV PROFESIONAL DUAL/Confectioner articole din piele si inlocuitori/10 locuri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kern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ZI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err="1" smtClean="0"/>
                        <a:t>Lb</a:t>
                      </a:r>
                      <a:r>
                        <a:rPr lang="en-US" sz="900" b="1" dirty="0" smtClean="0"/>
                        <a:t> </a:t>
                      </a:r>
                      <a:r>
                        <a:rPr lang="en-US" sz="900" b="1" dirty="0" err="1" smtClean="0"/>
                        <a:t>romana</a:t>
                      </a:r>
                      <a:endParaRPr lang="en-US" sz="900" b="1" dirty="0" smtClean="0"/>
                    </a:p>
                    <a:p>
                      <a:pPr algn="ctr"/>
                      <a:endParaRPr lang="en-US" sz="900" b="1" dirty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8" name="Picture 2" descr="C:\Users\dir\Desktop\foto salic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4" y="4978808"/>
            <a:ext cx="2584285" cy="1822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C:\Users\dir\Downloads\valean 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7" y="4986675"/>
            <a:ext cx="2569754" cy="1809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 descr="Picture 06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27"/>
          <a:stretch>
            <a:fillRect/>
          </a:stretch>
        </p:blipFill>
        <p:spPr bwMode="auto">
          <a:xfrm>
            <a:off x="2836091" y="4986675"/>
            <a:ext cx="3536109" cy="1809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37" y="23101"/>
            <a:ext cx="3108193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WordArt 4"/>
          <p:cNvSpPr>
            <a:spLocks noChangeArrowheads="1" noChangeShapeType="1" noTextEdit="1"/>
          </p:cNvSpPr>
          <p:nvPr/>
        </p:nvSpPr>
        <p:spPr bwMode="auto">
          <a:xfrm>
            <a:off x="57423" y="116632"/>
            <a:ext cx="2870967" cy="8220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ArchUp">
              <a:avLst>
                <a:gd name="adj" fmla="val 11295412"/>
              </a:avLst>
            </a:prstTxWarp>
          </a:bodyPr>
          <a:lstStyle/>
          <a:p>
            <a:pPr algn="ctr" rtl="0">
              <a:buNone/>
            </a:pPr>
            <a:r>
              <a:rPr lang="ro-RO" sz="1800" b="1" kern="10" spc="0" dirty="0" smtClean="0">
                <a:ln>
                  <a:noFill/>
                </a:ln>
                <a:gradFill rotWithShape="1">
                  <a:gsLst>
                    <a:gs pos="0">
                      <a:srgbClr val="333399"/>
                    </a:gs>
                    <a:gs pos="50000">
                      <a:srgbClr val="333399">
                        <a:gamma/>
                        <a:shade val="79216"/>
                        <a:invGamma/>
                      </a:srgbClr>
                    </a:gs>
                    <a:gs pos="100000">
                      <a:srgbClr val="333399"/>
                    </a:gs>
                  </a:gsLst>
                  <a:lin ang="18900000" scaled="1"/>
                </a:gradFill>
                <a:effectLst/>
                <a:latin typeface="Candara"/>
              </a:rPr>
              <a:t>LICEUL TEHNOLOGIC "VLĂDEASA"</a:t>
            </a:r>
            <a:endParaRPr lang="ro-RO" sz="1800" b="1" kern="10" spc="0" dirty="0">
              <a:ln>
                <a:noFill/>
              </a:ln>
              <a:gradFill rotWithShape="1">
                <a:gsLst>
                  <a:gs pos="0">
                    <a:srgbClr val="333399"/>
                  </a:gs>
                  <a:gs pos="50000">
                    <a:srgbClr val="333399">
                      <a:gamma/>
                      <a:shade val="79216"/>
                      <a:invGamma/>
                    </a:srgbClr>
                  </a:gs>
                  <a:gs pos="100000">
                    <a:srgbClr val="333399"/>
                  </a:gs>
                </a:gsLst>
                <a:lin ang="18900000" scaled="1"/>
              </a:gradFill>
              <a:effectLst/>
              <a:latin typeface="Candara"/>
            </a:endParaRPr>
          </a:p>
        </p:txBody>
      </p:sp>
    </p:spTree>
    <p:extLst>
      <p:ext uri="{BB962C8B-B14F-4D97-AF65-F5344CB8AC3E}">
        <p14:creationId xmlns:p14="http://schemas.microsoft.com/office/powerpoint/2010/main" val="35514574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121</Words>
  <Application>Microsoft Office PowerPoint</Application>
  <PresentationFormat>On-screen Show (4:3)</PresentationFormat>
  <Paragraphs>34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marius</dc:creator>
  <cp:lastModifiedBy>statia3</cp:lastModifiedBy>
  <cp:revision>13</cp:revision>
  <dcterms:created xsi:type="dcterms:W3CDTF">2019-05-05T21:36:07Z</dcterms:created>
  <dcterms:modified xsi:type="dcterms:W3CDTF">2019-05-06T10:46:28Z</dcterms:modified>
</cp:coreProperties>
</file>