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69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76D1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4972" autoAdjust="0"/>
    <p:restoredTop sz="98400" autoAdjust="0"/>
  </p:normalViewPr>
  <p:slideViewPr>
    <p:cSldViewPr>
      <p:cViewPr>
        <p:scale>
          <a:sx n="75" d="100"/>
          <a:sy n="75" d="100"/>
        </p:scale>
        <p:origin x="2436" y="94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524B01-72AB-4A56-AE27-3C2D7FD0A8AF}" type="datetimeFigureOut">
              <a:rPr lang="en-US" smtClean="0"/>
              <a:pPr/>
              <a:t>5/6/2019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274705-BAE6-42E8-BAED-6B8BA06FDAA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524B01-72AB-4A56-AE27-3C2D7FD0A8AF}" type="datetimeFigureOut">
              <a:rPr lang="en-US" smtClean="0"/>
              <a:pPr/>
              <a:t>5/6/2019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274705-BAE6-42E8-BAED-6B8BA06FDAA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524B01-72AB-4A56-AE27-3C2D7FD0A8AF}" type="datetimeFigureOut">
              <a:rPr lang="en-US" smtClean="0"/>
              <a:pPr/>
              <a:t>5/6/2019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274705-BAE6-42E8-BAED-6B8BA06FDAA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524B01-72AB-4A56-AE27-3C2D7FD0A8AF}" type="datetimeFigureOut">
              <a:rPr lang="en-US" smtClean="0"/>
              <a:pPr/>
              <a:t>5/6/2019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274705-BAE6-42E8-BAED-6B8BA06FDAA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524B01-72AB-4A56-AE27-3C2D7FD0A8AF}" type="datetimeFigureOut">
              <a:rPr lang="en-US" smtClean="0"/>
              <a:pPr/>
              <a:t>5/6/2019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40274705-BAE6-42E8-BAED-6B8BA06FDAA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524B01-72AB-4A56-AE27-3C2D7FD0A8AF}" type="datetimeFigureOut">
              <a:rPr lang="en-US" smtClean="0"/>
              <a:pPr/>
              <a:t>5/6/2019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274705-BAE6-42E8-BAED-6B8BA06FDAA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524B01-72AB-4A56-AE27-3C2D7FD0A8AF}" type="datetimeFigureOut">
              <a:rPr lang="en-US" smtClean="0"/>
              <a:pPr/>
              <a:t>5/6/2019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274705-BAE6-42E8-BAED-6B8BA06FDAA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524B01-72AB-4A56-AE27-3C2D7FD0A8AF}" type="datetimeFigureOut">
              <a:rPr lang="en-US" smtClean="0"/>
              <a:pPr/>
              <a:t>5/6/2019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274705-BAE6-42E8-BAED-6B8BA06FDAA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524B01-72AB-4A56-AE27-3C2D7FD0A8AF}" type="datetimeFigureOut">
              <a:rPr lang="en-US" smtClean="0"/>
              <a:pPr/>
              <a:t>5/6/2019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274705-BAE6-42E8-BAED-6B8BA06FDAA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524B01-72AB-4A56-AE27-3C2D7FD0A8AF}" type="datetimeFigureOut">
              <a:rPr lang="en-US" smtClean="0"/>
              <a:pPr/>
              <a:t>5/6/2019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274705-BAE6-42E8-BAED-6B8BA06FDAA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en-US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524B01-72AB-4A56-AE27-3C2D7FD0A8AF}" type="datetimeFigureOut">
              <a:rPr lang="en-US" smtClean="0"/>
              <a:pPr/>
              <a:t>5/6/2019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274705-BAE6-42E8-BAED-6B8BA06FDAA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27000">
              <a:srgbClr val="476D1D"/>
            </a:gs>
            <a:gs pos="36000">
              <a:schemeClr val="accent1">
                <a:lumMod val="45000"/>
                <a:lumOff val="55000"/>
              </a:schemeClr>
            </a:gs>
            <a:gs pos="54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03524B01-72AB-4A56-AE27-3C2D7FD0A8AF}" type="datetimeFigureOut">
              <a:rPr lang="en-US" smtClean="0"/>
              <a:pPr/>
              <a:t>5/6/2019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40274705-BAE6-42E8-BAED-6B8BA06FDAAF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jpeg"/><Relationship Id="rId10" Type="http://schemas.openxmlformats.org/officeDocument/2006/relationships/image" Target="../media/image9.jpeg"/><Relationship Id="rId4" Type="http://schemas.openxmlformats.org/officeDocument/2006/relationships/image" Target="../media/image4.png"/><Relationship Id="rId9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79000">
              <a:srgbClr val="476D1D"/>
            </a:gs>
            <a:gs pos="100000">
              <a:schemeClr val="accent1">
                <a:lumMod val="45000"/>
                <a:lumOff val="55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628476"/>
            <a:ext cx="3124201" cy="2229524"/>
          </a:xfrm>
          <a:prstGeom prst="rect">
            <a:avLst/>
          </a:prstGeom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2286575"/>
            <a:ext cx="3124201" cy="23419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24032" y="-36478"/>
            <a:ext cx="7143768" cy="785794"/>
          </a:xfrm>
        </p:spPr>
        <p:txBody>
          <a:bodyPr>
            <a:noAutofit/>
          </a:bodyPr>
          <a:lstStyle/>
          <a:p>
            <a:r>
              <a:rPr lang="en-US" sz="3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Liceul </a:t>
            </a:r>
            <a:r>
              <a:rPr lang="en-US" sz="32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Teologic</a:t>
            </a:r>
            <a:r>
              <a:rPr lang="en-US" sz="3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Reformat</a:t>
            </a:r>
            <a:r>
              <a:rPr lang="ro-RO" sz="3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Cluj-Napoca</a:t>
            </a:r>
            <a:br>
              <a:rPr lang="en-US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1050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Cluj-Napoca, Strada M. </a:t>
            </a:r>
            <a:r>
              <a:rPr lang="en-US" sz="1050" dirty="0" err="1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Kogalniceanu</a:t>
            </a:r>
            <a:r>
              <a:rPr lang="en-US" sz="1050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, Nr.16, Tel/Fax: 0264-430653, Email: info@kollegium.ro, http://www.kollegium.ro</a:t>
            </a:r>
            <a:br>
              <a:rPr lang="hu-HU" sz="1050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hu-HU" sz="1050" dirty="0" err="1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Clasele</a:t>
            </a:r>
            <a:r>
              <a:rPr lang="hu-HU" sz="1050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de </a:t>
            </a:r>
            <a:r>
              <a:rPr lang="hu-HU" sz="1050" dirty="0" err="1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profesional</a:t>
            </a:r>
            <a:r>
              <a:rPr lang="ro-RO" sz="1050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ă în clădirea de pe str. Câmpeni nr.1 </a:t>
            </a:r>
            <a:endParaRPr lang="en-US" sz="2400" dirty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3131101" y="5791216"/>
            <a:ext cx="5975242" cy="1066784"/>
          </a:xfrm>
          <a:ln>
            <a:noFill/>
          </a:ln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Agen</a:t>
            </a:r>
            <a:r>
              <a:rPr lang="ro-RO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ți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economic</a:t>
            </a:r>
            <a:r>
              <a:rPr lang="ro-RO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partener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: </a:t>
            </a:r>
          </a:p>
          <a:p>
            <a:pPr marL="0" indent="0">
              <a:buNone/>
            </a:pPr>
            <a:r>
              <a:rPr lang="it-IT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S.C. Salice Comprod S.R.L, </a:t>
            </a:r>
            <a:r>
              <a:rPr lang="en-US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S.C. Wooden </a:t>
            </a:r>
            <a:r>
              <a:rPr lang="en-US" sz="105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Tehnic</a:t>
            </a:r>
            <a:r>
              <a:rPr lang="en-US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S.R.L., S.C. </a:t>
            </a:r>
            <a:r>
              <a:rPr lang="en-US" sz="105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Mobiprod</a:t>
            </a:r>
            <a:r>
              <a:rPr lang="en-US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S.R.L., </a:t>
            </a:r>
            <a:r>
              <a:rPr lang="it-IT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S.C. Rex Instal S.R.L., S.C. Carpat Instal S.R.L, </a:t>
            </a:r>
            <a:r>
              <a:rPr lang="en-US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S.C. Bosch S.R.L., S.C. </a:t>
            </a:r>
            <a:r>
              <a:rPr lang="en-US" sz="105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Energobit</a:t>
            </a:r>
            <a:r>
              <a:rPr lang="en-US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S.R.L., S.C. Emerson S.R.L, S.C. </a:t>
            </a:r>
            <a:r>
              <a:rPr lang="en-US" sz="105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Electroglobal</a:t>
            </a:r>
            <a:r>
              <a:rPr lang="en-US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S.R.L., </a:t>
            </a:r>
            <a:r>
              <a:rPr lang="it-IT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S.C. Any</a:t>
            </a:r>
            <a:r>
              <a:rPr lang="en-US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’s Studio </a:t>
            </a:r>
            <a:r>
              <a:rPr lang="it-IT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S.R.L</a:t>
            </a:r>
            <a:r>
              <a:rPr lang="en-US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it-IT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S.C. Agape S.R.L, SCM Igiena S.R.L., </a:t>
            </a:r>
            <a:endParaRPr lang="en-US" sz="105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it-IT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S.C. Miko S.R.L.</a:t>
            </a:r>
            <a:r>
              <a:rPr lang="en-US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it-IT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S.C. Klausen Burger S.R.L.</a:t>
            </a:r>
            <a:r>
              <a:rPr lang="ro-RO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etc.</a:t>
            </a:r>
            <a:endParaRPr lang="en-US" sz="105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5" name="Csoportba foglalás 4"/>
          <p:cNvGrpSpPr/>
          <p:nvPr/>
        </p:nvGrpSpPr>
        <p:grpSpPr>
          <a:xfrm>
            <a:off x="3131101" y="2286575"/>
            <a:ext cx="6007661" cy="3504641"/>
            <a:chOff x="3136339" y="2196181"/>
            <a:chExt cx="6007661" cy="3504641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29322" y="4071942"/>
              <a:ext cx="3214678" cy="160096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36339" y="2196182"/>
              <a:ext cx="2964884" cy="187576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29" name="Picture 5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43240" y="4071942"/>
              <a:ext cx="2786082" cy="162888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30" name="Picture 6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96000" y="2196181"/>
              <a:ext cx="3048000" cy="191861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10" name="Title 1"/>
          <p:cNvSpPr txBox="1">
            <a:spLocks/>
          </p:cNvSpPr>
          <p:nvPr/>
        </p:nvSpPr>
        <p:spPr>
          <a:xfrm>
            <a:off x="2086072" y="828612"/>
            <a:ext cx="7020271" cy="157163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o-RO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          Clase p</a:t>
            </a:r>
            <a:r>
              <a:rPr lang="en-US" sz="1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rofesional</a:t>
            </a:r>
            <a:r>
              <a:rPr lang="ro-RO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IX- X</a:t>
            </a:r>
            <a:r>
              <a:rPr lang="ro-RO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(</a:t>
            </a:r>
            <a:r>
              <a:rPr lang="ro-RO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î</a:t>
            </a:r>
            <a:r>
              <a:rPr lang="en-US" sz="1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nv</a:t>
            </a:r>
            <a:r>
              <a:rPr lang="ro-RO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ățămâ</a:t>
            </a:r>
            <a:r>
              <a:rPr lang="en-US" sz="1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nt</a:t>
            </a:r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o-RO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î</a:t>
            </a:r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 </a:t>
            </a:r>
            <a:r>
              <a:rPr lang="en-US" sz="1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limba</a:t>
            </a:r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maghiar</a:t>
            </a:r>
            <a:r>
              <a:rPr lang="ro-RO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ă</a:t>
            </a:r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l"/>
            <a:r>
              <a:rPr lang="ro-RO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Sistem CLASIC	</a:t>
            </a:r>
            <a:r>
              <a:rPr lang="en-US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Clasa</a:t>
            </a:r>
            <a:r>
              <a:rPr lang="en-US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de Buc</a:t>
            </a:r>
            <a:r>
              <a:rPr lang="ro-RO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ă</a:t>
            </a:r>
            <a:r>
              <a:rPr lang="en-US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tari</a:t>
            </a:r>
            <a:r>
              <a:rPr lang="en-US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hu-H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ro-RO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hu-H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elevi</a:t>
            </a:r>
            <a:r>
              <a:rPr lang="ro-RO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pe </a:t>
            </a:r>
            <a:r>
              <a:rPr lang="en-US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 de </a:t>
            </a:r>
            <a:r>
              <a:rPr lang="en-US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studiu</a:t>
            </a:r>
            <a:endParaRPr lang="hu-H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ro-RO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Clasa</a:t>
            </a:r>
            <a:r>
              <a:rPr lang="en-US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de </a:t>
            </a:r>
            <a:r>
              <a:rPr lang="en-US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Coafori</a:t>
            </a:r>
            <a:r>
              <a:rPr lang="hu-H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en-US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o-RO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hu-H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elevi</a:t>
            </a:r>
            <a:r>
              <a:rPr lang="ro-RO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pe </a:t>
            </a:r>
            <a:r>
              <a:rPr lang="en-US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 de </a:t>
            </a:r>
            <a:r>
              <a:rPr lang="en-US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studi</a:t>
            </a:r>
            <a:r>
              <a:rPr lang="ro-RO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</a:p>
          <a:p>
            <a:pPr algn="l"/>
            <a:r>
              <a:rPr lang="ro-RO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hu-H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ro-RO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Sistem DUAL</a:t>
            </a:r>
            <a:r>
              <a:rPr lang="en-US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o-RO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Clasa</a:t>
            </a:r>
            <a:r>
              <a:rPr lang="en-US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de </a:t>
            </a:r>
            <a:r>
              <a:rPr lang="en-US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Instalator</a:t>
            </a:r>
            <a:r>
              <a:rPr lang="en-US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ap</a:t>
            </a:r>
            <a:r>
              <a:rPr lang="ro-RO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ă</a:t>
            </a:r>
            <a:r>
              <a:rPr lang="en-US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o-RO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ș</a:t>
            </a:r>
            <a:r>
              <a:rPr lang="en-US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gaz</a:t>
            </a:r>
            <a:r>
              <a:rPr lang="hu-H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en-US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o-RO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hu-H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elevi</a:t>
            </a:r>
            <a:r>
              <a:rPr lang="ro-RO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pe </a:t>
            </a:r>
            <a:r>
              <a:rPr lang="en-US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 de </a:t>
            </a:r>
            <a:r>
              <a:rPr lang="en-US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studiu</a:t>
            </a:r>
            <a:endParaRPr lang="en-US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en-US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Clasa</a:t>
            </a:r>
            <a:r>
              <a:rPr lang="en-US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de T</a:t>
            </a:r>
            <a:r>
              <a:rPr lang="ro-RO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â</a:t>
            </a:r>
            <a:r>
              <a:rPr lang="en-US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mplari</a:t>
            </a:r>
            <a:r>
              <a:rPr lang="en-US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1</a:t>
            </a:r>
            <a:r>
              <a:rPr lang="ro-RO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elevi</a:t>
            </a:r>
            <a:r>
              <a:rPr lang="ro-RO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pe </a:t>
            </a:r>
            <a:r>
              <a:rPr lang="en-US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 de </a:t>
            </a:r>
            <a:r>
              <a:rPr lang="en-US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studiu</a:t>
            </a:r>
            <a:endParaRPr lang="hu-H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en-US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Clasa</a:t>
            </a:r>
            <a:r>
              <a:rPr lang="en-US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de Electronic</a:t>
            </a:r>
            <a:r>
              <a:rPr lang="ro-RO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ă</a:t>
            </a:r>
            <a:r>
              <a:rPr lang="en-US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o-RO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ș</a:t>
            </a:r>
            <a:r>
              <a:rPr lang="en-US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automatiz</a:t>
            </a:r>
            <a:r>
              <a:rPr lang="ro-RO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ă</a:t>
            </a:r>
            <a:r>
              <a:rPr lang="en-US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ri</a:t>
            </a:r>
            <a:r>
              <a:rPr lang="hu-H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en-US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o-RO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hu-H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elevi</a:t>
            </a:r>
            <a:r>
              <a:rPr lang="ro-RO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pe </a:t>
            </a:r>
            <a:r>
              <a:rPr lang="en-US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 de </a:t>
            </a:r>
            <a:r>
              <a:rPr lang="en-US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studiu</a:t>
            </a:r>
            <a:endParaRPr lang="en-US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en-US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Clasa</a:t>
            </a:r>
            <a:r>
              <a:rPr lang="en-US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de Electrician – 1</a:t>
            </a:r>
            <a:r>
              <a:rPr lang="ro-RO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elevi</a:t>
            </a:r>
            <a:r>
              <a:rPr lang="ro-RO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pe </a:t>
            </a:r>
            <a:r>
              <a:rPr lang="en-US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 de </a:t>
            </a:r>
            <a:r>
              <a:rPr lang="en-US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studiu</a:t>
            </a:r>
            <a:endParaRPr lang="en-US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en-US" sz="1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888" b="98225" l="2469" r="95885">
                        <a14:foregroundMark x1="46914" y1="88462" x2="46914" y2="88462"/>
                        <a14:foregroundMark x1="46914" y1="89941" x2="46914" y2="91420"/>
                        <a14:foregroundMark x1="47325" y1="96154" x2="48971" y2="98225"/>
                        <a14:foregroundMark x1="49794" y1="1775" x2="49794" y2="1775"/>
                        <a14:foregroundMark x1="89712" y1="13018" x2="89712" y2="13018"/>
                        <a14:foregroundMark x1="96296" y1="45858" x2="96296" y2="45858"/>
                        <a14:foregroundMark x1="8642" y1="44379" x2="8642" y2="44379"/>
                        <a14:foregroundMark x1="2469" y1="48225" x2="2469" y2="48225"/>
                        <a14:foregroundMark x1="50206" y1="4438" x2="50206" y2="4438"/>
                        <a14:foregroundMark x1="51440" y1="5030" x2="51440" y2="5621"/>
                        <a14:foregroundMark x1="48148" y1="5030" x2="48148" y2="5030"/>
                        <a14:foregroundMark x1="48971" y1="3254" x2="48971" y2="3254"/>
                        <a14:foregroundMark x1="53909" y1="6509" x2="53909" y2="6509"/>
                        <a14:foregroundMark x1="51029" y1="5917" x2="51029" y2="5917"/>
                        <a14:backgroundMark x1="48560" y1="3550" x2="48560" y2="3550"/>
                        <a14:backgroundMark x1="50823" y1="5917" x2="51029" y2="6213"/>
                        <a14:backgroundMark x1="50617" y1="5621" x2="50823" y2="591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232" y="101762"/>
            <a:ext cx="1396008" cy="1948032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201" y="4641339"/>
            <a:ext cx="2257997" cy="13534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057146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pex">
  <a:themeElements>
    <a:clrScheme name="Apex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764</TotalTime>
  <Words>171</Words>
  <Application>Microsoft Office PowerPoint</Application>
  <PresentationFormat>On-screen Show (4:3)</PresentationFormat>
  <Paragraphs>13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Book Antiqua</vt:lpstr>
      <vt:lpstr>Lucida Sans</vt:lpstr>
      <vt:lpstr>Times New Roman</vt:lpstr>
      <vt:lpstr>Wingdings</vt:lpstr>
      <vt:lpstr>Wingdings 2</vt:lpstr>
      <vt:lpstr>Wingdings 3</vt:lpstr>
      <vt:lpstr>Apex</vt:lpstr>
      <vt:lpstr>Liceul Teologic Reformat Cluj-Napoca Cluj-Napoca, Strada M. Kogalniceanu, Nr.16, Tel/Fax: 0264-430653, Email: info@kollegium.ro, http://www.kollegium.ro Clasele de profesională în clădirea de pe str. Câmpeni nr.1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Kovacs Tibor</dc:creator>
  <cp:lastModifiedBy>Pop Ida (Kol. Ref. Kol.)</cp:lastModifiedBy>
  <cp:revision>59</cp:revision>
  <dcterms:created xsi:type="dcterms:W3CDTF">2014-11-03T07:42:55Z</dcterms:created>
  <dcterms:modified xsi:type="dcterms:W3CDTF">2019-05-06T13:34:58Z</dcterms:modified>
</cp:coreProperties>
</file>