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910" y="-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20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4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131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12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20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395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4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09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582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891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067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F94A9-822E-4B18-A6EE-564568FA8E11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6F3CC-F9A1-4902-A87F-6EB38CD39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313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55405"/>
            <a:ext cx="8975043" cy="565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16632"/>
            <a:ext cx="871412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Colegiul</a:t>
            </a:r>
            <a:r>
              <a:rPr lang="en-GB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GB" sz="32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Tehnic</a:t>
            </a:r>
            <a:r>
              <a:rPr lang="en-GB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“</a:t>
            </a:r>
            <a:r>
              <a:rPr lang="en-GB" sz="32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Raluca</a:t>
            </a:r>
            <a:r>
              <a:rPr lang="en-GB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GB" sz="32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Ripan</a:t>
            </a:r>
            <a:r>
              <a:rPr lang="en-GB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” Cluj-Napoca</a:t>
            </a:r>
          </a:p>
          <a:p>
            <a:pPr algn="ctr"/>
            <a:r>
              <a:rPr lang="en-GB" sz="1400" b="1" dirty="0" smtClean="0">
                <a:solidFill>
                  <a:srgbClr val="FF0000"/>
                </a:solidFill>
                <a:latin typeface="Wingdings" panose="05000000000000000000" pitchFamily="2" charset="2"/>
                <a:cs typeface="Arial" panose="020B0604020202020204" pitchFamily="34" charset="0"/>
              </a:rPr>
              <a:t>l</a:t>
            </a:r>
            <a:r>
              <a:rPr lang="en-GB" sz="1400" b="1" dirty="0" smtClean="0">
                <a:solidFill>
                  <a:srgbClr val="FF0000"/>
                </a:solidFill>
                <a:latin typeface="Wingdings" panose="05000000000000000000" pitchFamily="2" charset="2"/>
              </a:rPr>
              <a:t> </a:t>
            </a:r>
            <a:r>
              <a:rPr lang="en-GB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str. </a:t>
            </a:r>
            <a:r>
              <a:rPr lang="en-GB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Bistriţei</a:t>
            </a:r>
            <a:r>
              <a:rPr lang="en-GB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nr. 21   </a:t>
            </a:r>
            <a:r>
              <a:rPr lang="en-GB" sz="1400" b="1" dirty="0" smtClean="0">
                <a:solidFill>
                  <a:srgbClr val="FF0000"/>
                </a:solidFill>
                <a:latin typeface="Wingdings" panose="05000000000000000000" pitchFamily="2" charset="2"/>
                <a:cs typeface="Arial" panose="020B0604020202020204" pitchFamily="34" charset="0"/>
              </a:rPr>
              <a:t>l</a:t>
            </a:r>
            <a:r>
              <a:rPr lang="en-GB" sz="1400" b="1" dirty="0" smtClean="0">
                <a:solidFill>
                  <a:srgbClr val="FF0000"/>
                </a:solidFill>
                <a:latin typeface="Wingdings" panose="05000000000000000000" pitchFamily="2" charset="2"/>
              </a:rPr>
              <a:t> </a:t>
            </a:r>
            <a:r>
              <a:rPr lang="en-GB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tel. </a:t>
            </a:r>
            <a: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  <a:t>0264.452.512     </a:t>
            </a:r>
            <a:r>
              <a:rPr lang="en-GB" sz="1400" b="1" smtClean="0">
                <a:solidFill>
                  <a:srgbClr val="FF0000"/>
                </a:solidFill>
                <a:latin typeface="Wingdings" panose="05000000000000000000" pitchFamily="2" charset="2"/>
                <a:cs typeface="Arial" panose="020B0604020202020204" pitchFamily="34" charset="0"/>
              </a:rPr>
              <a:t>l</a:t>
            </a:r>
            <a:r>
              <a:rPr lang="en-GB" sz="1400" b="1" smtClean="0">
                <a:solidFill>
                  <a:srgbClr val="FF0000"/>
                </a:solidFill>
                <a:latin typeface="Wingdings" panose="05000000000000000000" pitchFamily="2" charset="2"/>
              </a:rPr>
              <a:t> </a:t>
            </a:r>
            <a: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  <a:t>website: </a:t>
            </a:r>
            <a: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  <a:t>www.colegiulralucaripan.ro </a:t>
            </a:r>
            <a: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  <a:t/>
            </a:r>
            <a:b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</a:br>
            <a:r>
              <a:rPr lang="en-GB" sz="1400" b="1" smtClean="0">
                <a:solidFill>
                  <a:srgbClr val="FF0000"/>
                </a:solidFill>
                <a:latin typeface="Wingdings" panose="05000000000000000000" pitchFamily="2" charset="2"/>
                <a:cs typeface="Arial" panose="020B0604020202020204" pitchFamily="34" charset="0"/>
              </a:rPr>
              <a:t>l</a:t>
            </a:r>
            <a:r>
              <a:rPr lang="en-GB" sz="1400" b="1" smtClean="0">
                <a:solidFill>
                  <a:srgbClr val="FF0000"/>
                </a:solidFill>
                <a:latin typeface="Wingdings" panose="05000000000000000000" pitchFamily="2" charset="2"/>
              </a:rPr>
              <a:t> </a:t>
            </a:r>
            <a:r>
              <a:rPr lang="en-GB" b="1" smtClean="0">
                <a:solidFill>
                  <a:srgbClr val="FF0000"/>
                </a:solidFill>
                <a:latin typeface="Arial Narrow" panose="020B0606020202030204" pitchFamily="34" charset="0"/>
              </a:rPr>
              <a:t>email: colegiulralucaripan@yahoo.com</a:t>
            </a:r>
            <a:endParaRPr lang="en-GB" b="1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72" y="2133893"/>
            <a:ext cx="5616624" cy="17991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800272" y="3753033"/>
            <a:ext cx="561662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GB" sz="1400" b="1">
                <a:latin typeface="Arial Narrow" panose="020B0606020202030204" pitchFamily="34" charset="0"/>
              </a:rPr>
              <a:t>Te aşteptăm cu săli de clasă moderne, ateliere şi laboratoare în care înveţi </a:t>
            </a:r>
            <a:r>
              <a:rPr lang="en-GB" sz="1400" b="1" smtClean="0">
                <a:latin typeface="Arial Narrow" panose="020B0606020202030204" pitchFamily="34" charset="0"/>
              </a:rPr>
              <a:t/>
            </a:r>
            <a:br>
              <a:rPr lang="en-GB" sz="1400" b="1" smtClean="0">
                <a:latin typeface="Arial Narrow" panose="020B0606020202030204" pitchFamily="34" charset="0"/>
              </a:rPr>
            </a:br>
            <a:r>
              <a:rPr lang="en-GB" sz="1400" b="1" smtClean="0">
                <a:latin typeface="Arial Narrow" panose="020B0606020202030204" pitchFamily="34" charset="0"/>
              </a:rPr>
              <a:t>o </a:t>
            </a:r>
            <a:r>
              <a:rPr lang="en-GB" sz="1400" b="1">
                <a:latin typeface="Arial Narrow" panose="020B0606020202030204" pitchFamily="34" charset="0"/>
              </a:rPr>
              <a:t>meserie căutată peste tot în lume </a:t>
            </a:r>
            <a:r>
              <a:rPr lang="en-GB" sz="1400" b="1" smtClean="0">
                <a:latin typeface="Arial Narrow" panose="020B0606020202030204" pitchFamily="34" charset="0"/>
              </a:rPr>
              <a:t/>
            </a:r>
            <a:br>
              <a:rPr lang="en-GB" sz="1400" b="1" smtClean="0">
                <a:latin typeface="Arial Narrow" panose="020B0606020202030204" pitchFamily="34" charset="0"/>
              </a:rPr>
            </a:br>
            <a:r>
              <a:rPr lang="en-GB" sz="1400" b="1" smtClean="0">
                <a:latin typeface="Arial Narrow" panose="020B0606020202030204" pitchFamily="34" charset="0"/>
              </a:rPr>
              <a:t>şi </a:t>
            </a:r>
            <a:r>
              <a:rPr lang="en-GB" sz="1400" b="1">
                <a:latin typeface="Arial Narrow" panose="020B0606020202030204" pitchFamily="34" charset="0"/>
              </a:rPr>
              <a:t>îţi oferim cazare la unul dintre căminele  noastre</a:t>
            </a:r>
            <a:r>
              <a:rPr lang="en-GB" sz="1400" b="1" smtClean="0">
                <a:latin typeface="Arial Narrow" panose="020B0606020202030204" pitchFamily="34" charset="0"/>
              </a:rPr>
              <a:t>.</a:t>
            </a:r>
            <a:br>
              <a:rPr lang="en-GB" sz="1400" b="1" smtClean="0">
                <a:latin typeface="Arial Narrow" panose="020B0606020202030204" pitchFamily="34" charset="0"/>
              </a:rPr>
            </a:br>
            <a:endParaRPr lang="en-GB" sz="1000" b="1">
              <a:latin typeface="Arial Narrow" panose="020B0606020202030204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en-GB" sz="1400" b="1">
                <a:latin typeface="Arial Narrow" panose="020B0606020202030204" pitchFamily="34" charset="0"/>
              </a:rPr>
              <a:t>Beneficiezi de bursă privată şi poţi lucra la una din companiile partenere.</a:t>
            </a:r>
          </a:p>
          <a:p>
            <a:pPr algn="ctr">
              <a:spcAft>
                <a:spcPts val="400"/>
              </a:spcAft>
            </a:pPr>
            <a:r>
              <a:rPr lang="en-GB" sz="1400" b="1" smtClean="0">
                <a:latin typeface="Arial Narrow" panose="020B0606020202030204" pitchFamily="34" charset="0"/>
              </a:rPr>
              <a:t/>
            </a:r>
            <a:br>
              <a:rPr lang="en-GB" sz="1400" b="1" smtClean="0">
                <a:latin typeface="Arial Narrow" panose="020B0606020202030204" pitchFamily="34" charset="0"/>
              </a:rPr>
            </a:br>
            <a:r>
              <a:rPr lang="en-GB" sz="1400" b="1" smtClean="0">
                <a:latin typeface="Arial Narrow" panose="020B0606020202030204" pitchFamily="34" charset="0"/>
              </a:rPr>
              <a:t>Îţi </a:t>
            </a:r>
            <a:r>
              <a:rPr lang="en-GB" sz="1400" b="1">
                <a:latin typeface="Arial Narrow" panose="020B0606020202030204" pitchFamily="34" charset="0"/>
              </a:rPr>
              <a:t>poţi continua studiile la noi sau te poţi angaja la absolvire.</a:t>
            </a:r>
          </a:p>
          <a:p>
            <a:pPr algn="ctr">
              <a:spcAft>
                <a:spcPts val="400"/>
              </a:spcAft>
            </a:pPr>
            <a:r>
              <a:rPr lang="en-GB" sz="1400" b="1">
                <a:latin typeface="Arial Narrow" panose="020B0606020202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1155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Director</cp:lastModifiedBy>
  <cp:revision>4</cp:revision>
  <dcterms:created xsi:type="dcterms:W3CDTF">2019-05-02T07:35:07Z</dcterms:created>
  <dcterms:modified xsi:type="dcterms:W3CDTF">2019-05-06T08:52:15Z</dcterms:modified>
</cp:coreProperties>
</file>