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700" y="1790700"/>
            <a:ext cx="9029699" cy="952036"/>
          </a:xfrm>
        </p:spPr>
        <p:txBody>
          <a:bodyPr/>
          <a:lstStyle/>
          <a:p>
            <a:pPr algn="ctr"/>
            <a:r>
              <a:rPr lang="ro-RO" sz="4800" dirty="0" smtClean="0"/>
              <a:t>Școala Profesională Răscruci</a:t>
            </a:r>
            <a:r>
              <a:rPr lang="ro-RO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63000" y="5270033"/>
            <a:ext cx="3428999" cy="1587967"/>
          </a:xfrm>
        </p:spPr>
        <p:txBody>
          <a:bodyPr>
            <a:normAutofit lnSpcReduction="10000"/>
          </a:bodyPr>
          <a:lstStyle/>
          <a:p>
            <a:r>
              <a:rPr lang="ro-RO" sz="1400" b="1" dirty="0" smtClean="0">
                <a:solidFill>
                  <a:schemeClr val="tx1"/>
                </a:solidFill>
              </a:rPr>
              <a:t>sat. Răscruci,</a:t>
            </a:r>
          </a:p>
          <a:p>
            <a:r>
              <a:rPr lang="ro-RO" sz="1400" b="1" dirty="0" smtClean="0">
                <a:solidFill>
                  <a:schemeClr val="tx1"/>
                </a:solidFill>
              </a:rPr>
              <a:t> com. Bonțida, jud. Cluj</a:t>
            </a:r>
          </a:p>
          <a:p>
            <a:r>
              <a:rPr lang="ro-RO" sz="1400" b="1" dirty="0" smtClean="0">
                <a:solidFill>
                  <a:schemeClr val="tx1"/>
                </a:solidFill>
              </a:rPr>
              <a:t>Str. Principala nr. 109 </a:t>
            </a:r>
          </a:p>
          <a:p>
            <a:r>
              <a:rPr lang="ro-RO" sz="1400" b="1" dirty="0" smtClean="0">
                <a:solidFill>
                  <a:schemeClr val="tx1"/>
                </a:solidFill>
              </a:rPr>
              <a:t>Tel/fax 0264262619</a:t>
            </a:r>
          </a:p>
          <a:p>
            <a:r>
              <a:rPr lang="ro-RO" sz="1400" b="1" dirty="0" smtClean="0">
                <a:solidFill>
                  <a:schemeClr val="tx1"/>
                </a:solidFill>
              </a:rPr>
              <a:t>scoala_rascruci@yahoo.com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699" y="4564433"/>
            <a:ext cx="941642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b="1" dirty="0" smtClean="0">
                <a:solidFill>
                  <a:schemeClr val="bg1">
                    <a:lumMod val="50000"/>
                  </a:schemeClr>
                </a:solidFill>
              </a:rPr>
              <a:t>Domeniul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: Agricultură							</a:t>
            </a:r>
            <a:r>
              <a:rPr lang="ro-RO" sz="2000" dirty="0" smtClean="0">
                <a:solidFill>
                  <a:schemeClr val="accent2"/>
                </a:solidFill>
              </a:rPr>
              <a:t>An școlar 2019-2020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						</a:t>
            </a:r>
          </a:p>
          <a:p>
            <a:r>
              <a:rPr lang="ro-RO" sz="1400" b="1" dirty="0" smtClean="0">
                <a:solidFill>
                  <a:schemeClr val="bg1">
                    <a:lumMod val="50000"/>
                  </a:schemeClr>
                </a:solidFill>
              </a:rPr>
              <a:t>Calificarea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: Lucrător în agricultură ecologică</a:t>
            </a:r>
          </a:p>
          <a:p>
            <a:r>
              <a:rPr lang="ro-RO" sz="1400" b="1" dirty="0" smtClean="0">
                <a:solidFill>
                  <a:schemeClr val="bg1">
                    <a:lumMod val="50000"/>
                  </a:schemeClr>
                </a:solidFill>
              </a:rPr>
              <a:t>Parteneri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: SC Riela SRL România, Bonțida,Fundația Kall</a:t>
            </a:r>
            <a:r>
              <a:rPr lang="hu-HU" sz="1400" dirty="0" smtClean="0">
                <a:solidFill>
                  <a:schemeClr val="bg1">
                    <a:lumMod val="50000"/>
                  </a:schemeClr>
                </a:solidFill>
              </a:rPr>
              <a:t>ós Zoltán, R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ăscruci </a:t>
            </a:r>
          </a:p>
          <a:p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		SC KZA–Agro SRL Tiocu de Sus, Asociația Gospodariilor, Cojocna</a:t>
            </a:r>
          </a:p>
          <a:p>
            <a:r>
              <a:rPr lang="ro-RO" sz="1400" dirty="0">
                <a:solidFill>
                  <a:schemeClr val="bg1">
                    <a:lumMod val="50000"/>
                  </a:schemeClr>
                </a:solidFill>
              </a:rPr>
              <a:t>	 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       Școala Profesională de Horticultură Magyar Gyula, Budapesta</a:t>
            </a:r>
          </a:p>
          <a:p>
            <a:r>
              <a:rPr lang="ro-RO" sz="1400" dirty="0">
                <a:solidFill>
                  <a:schemeClr val="bg1">
                    <a:lumMod val="50000"/>
                  </a:schemeClr>
                </a:solidFill>
              </a:rPr>
              <a:t>	 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       DMT Land SRL., Răscruci</a:t>
            </a:r>
          </a:p>
          <a:p>
            <a:r>
              <a:rPr lang="ro-RO" sz="1400" b="1" dirty="0" smtClean="0">
                <a:solidFill>
                  <a:schemeClr val="bg1">
                    <a:lumMod val="50000"/>
                  </a:schemeClr>
                </a:solidFill>
              </a:rPr>
              <a:t>Clasa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: IX– linia maghiară </a:t>
            </a:r>
            <a:b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ro-RO" sz="1400" b="1" dirty="0" smtClean="0">
                <a:solidFill>
                  <a:schemeClr val="bg1">
                    <a:lumMod val="50000"/>
                  </a:schemeClr>
                </a:solidFill>
              </a:rPr>
              <a:t>Locuri</a:t>
            </a:r>
            <a:r>
              <a:rPr lang="ro-RO" sz="1400" dirty="0" smtClean="0">
                <a:solidFill>
                  <a:schemeClr val="bg1">
                    <a:lumMod val="50000"/>
                  </a:schemeClr>
                </a:solidFill>
              </a:rPr>
              <a:t>: 28</a:t>
            </a:r>
          </a:p>
          <a:p>
            <a:r>
              <a:rPr lang="ro-RO" sz="1400" i="1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ro-RO" sz="1400" i="1" dirty="0" smtClean="0">
                <a:solidFill>
                  <a:schemeClr val="bg1">
                    <a:lumMod val="50000"/>
                  </a:schemeClr>
                </a:solidFill>
              </a:rPr>
              <a:t>nternat la Fundația Kall</a:t>
            </a:r>
            <a:r>
              <a:rPr lang="hu-HU" sz="1400" i="1" dirty="0" smtClean="0">
                <a:solidFill>
                  <a:schemeClr val="bg1">
                    <a:lumMod val="50000"/>
                  </a:schemeClr>
                </a:solidFill>
              </a:rPr>
              <a:t>ós </a:t>
            </a:r>
            <a:endParaRPr lang="ro-RO" sz="1400" i="1" dirty="0">
              <a:solidFill>
                <a:schemeClr val="bg1">
                  <a:lumMod val="50000"/>
                </a:schemeClr>
              </a:solidFill>
            </a:endParaRPr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r>
              <a:rPr lang="ro-RO" dirty="0" smtClean="0"/>
              <a:t> 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33329" y="256857"/>
            <a:ext cx="8004440" cy="1576189"/>
            <a:chOff x="795338" y="0"/>
            <a:chExt cx="8004440" cy="157618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6438" y="0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578" y="0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7801" y="0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18678" y="0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6215" y="0"/>
              <a:ext cx="2101585" cy="157618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338" y="0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7" name="Group 16"/>
          <p:cNvGrpSpPr/>
          <p:nvPr/>
        </p:nvGrpSpPr>
        <p:grpSpPr>
          <a:xfrm>
            <a:off x="515983" y="2867883"/>
            <a:ext cx="9140732" cy="1590240"/>
            <a:chOff x="1033329" y="2352878"/>
            <a:chExt cx="9140732" cy="159024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529" y="2368318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329" y="2368318"/>
              <a:ext cx="1181100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206" y="2368318"/>
              <a:ext cx="2099733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3938" y="2368318"/>
              <a:ext cx="2099733" cy="15748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88" t="20074" r="4446" b="20818"/>
            <a:stretch/>
          </p:blipFill>
          <p:spPr>
            <a:xfrm>
              <a:off x="7593671" y="2352878"/>
              <a:ext cx="2580390" cy="1590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8" name="Téglalap 17"/>
          <p:cNvSpPr/>
          <p:nvPr/>
        </p:nvSpPr>
        <p:spPr>
          <a:xfrm>
            <a:off x="3289300" y="607636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o-RO" sz="1400" b="1" i="1" dirty="0"/>
              <a:t>Burse oferite: bursă </a:t>
            </a:r>
            <a:r>
              <a:rPr lang="ro-RO" sz="1400" b="1" i="1" dirty="0" smtClean="0"/>
              <a:t>guvernamentală </a:t>
            </a:r>
            <a:r>
              <a:rPr lang="ro-RO" sz="1400" b="1" i="1" dirty="0" smtClean="0"/>
              <a:t>(200 </a:t>
            </a:r>
            <a:r>
              <a:rPr lang="ro-RO" sz="1400" b="1" i="1" dirty="0"/>
              <a:t>de lei), bursa Kall</a:t>
            </a:r>
            <a:r>
              <a:rPr lang="hu-HU" sz="1400" b="1" i="1" dirty="0"/>
              <a:t>ós </a:t>
            </a:r>
            <a:r>
              <a:rPr lang="hu-HU" sz="1400" b="1" i="1" dirty="0" smtClean="0"/>
              <a:t>(</a:t>
            </a:r>
            <a:r>
              <a:rPr lang="hu-HU" sz="1400" b="1" i="1" dirty="0"/>
              <a:t>400 de lei), </a:t>
            </a:r>
            <a:r>
              <a:rPr lang="hu-HU" sz="1400" b="1" i="1" dirty="0" err="1" smtClean="0"/>
              <a:t>bursa</a:t>
            </a:r>
            <a:r>
              <a:rPr lang="hu-HU" sz="1400" b="1" i="1" dirty="0" smtClean="0"/>
              <a:t> </a:t>
            </a:r>
            <a:r>
              <a:rPr lang="hu-HU" sz="1400" b="1" i="1" dirty="0"/>
              <a:t>Ady Endre (</a:t>
            </a:r>
            <a:r>
              <a:rPr lang="hu-HU" sz="1400" b="1" i="1" dirty="0" smtClean="0"/>
              <a:t>1450 de lei), </a:t>
            </a:r>
            <a:r>
              <a:rPr lang="hu-HU" sz="1400" b="1" i="1" dirty="0" err="1"/>
              <a:t>Practică</a:t>
            </a:r>
            <a:r>
              <a:rPr lang="hu-HU" sz="1400" b="1" i="1" dirty="0"/>
              <a:t> </a:t>
            </a:r>
            <a:r>
              <a:rPr lang="hu-HU" sz="1400" b="1" i="1" dirty="0" err="1"/>
              <a:t>în</a:t>
            </a:r>
            <a:r>
              <a:rPr lang="hu-HU" sz="1400" b="1" i="1" dirty="0"/>
              <a:t> </a:t>
            </a:r>
            <a:r>
              <a:rPr lang="hu-HU" sz="1400" b="1" i="1" dirty="0" err="1"/>
              <a:t>străinătate</a:t>
            </a:r>
            <a:endParaRPr lang="hu-HU" sz="1400" b="1" i="1" dirty="0"/>
          </a:p>
        </p:txBody>
      </p:sp>
    </p:spTree>
    <p:extLst>
      <p:ext uri="{BB962C8B-B14F-4D97-AF65-F5344CB8AC3E}">
        <p14:creationId xmlns:p14="http://schemas.microsoft.com/office/powerpoint/2010/main" val="24928868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56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Facet</vt:lpstr>
      <vt:lpstr>Școala Profesională Răscruci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Peda</dc:creator>
  <cp:lastModifiedBy>Ioana</cp:lastModifiedBy>
  <cp:revision>11</cp:revision>
  <dcterms:created xsi:type="dcterms:W3CDTF">2017-02-06T09:31:25Z</dcterms:created>
  <dcterms:modified xsi:type="dcterms:W3CDTF">2019-04-29T09:34:59Z</dcterms:modified>
</cp:coreProperties>
</file>