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634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0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008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93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928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10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67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071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80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05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888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GB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22369-5E70-4181-99A2-9EAC7156C7C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CE5FD-8BEE-4E08-A780-2BE56F5E1E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0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747"/>
            <a:ext cx="9144000" cy="698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9574"/>
            <a:ext cx="3670300" cy="9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162100"/>
            <a:ext cx="6572250" cy="569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05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Expunere pe ecran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Prezentare PowerPoint</vt:lpstr>
    </vt:vector>
  </TitlesOfParts>
  <Company>Unitate Scolara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elev</dc:creator>
  <cp:lastModifiedBy>elev</cp:lastModifiedBy>
  <cp:revision>18</cp:revision>
  <dcterms:created xsi:type="dcterms:W3CDTF">2019-05-06T09:28:46Z</dcterms:created>
  <dcterms:modified xsi:type="dcterms:W3CDTF">2019-05-06T11:39:19Z</dcterms:modified>
</cp:coreProperties>
</file>