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7010400" cy="92964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E1013-4E72-446E-B038-CB2B8CCB11B3}" type="datetimeFigureOut">
              <a:rPr lang="ro-RO" smtClean="0"/>
              <a:pPr/>
              <a:t>19.04.2019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83E87-BD0F-4DE9-8509-66AEEAC22E1D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olegiul-saligny.ro/" TargetMode="External"/><Relationship Id="rId5" Type="http://schemas.openxmlformats.org/officeDocument/2006/relationships/hyperlink" Target="mailto:a.salignycluj@yahoo.com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" descr="C:\Users\directiune\Downloads\siglaAS_2015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2805" y="133627"/>
            <a:ext cx="1425623" cy="14852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EDEDE"/>
              </a:clrFrom>
              <a:clrTo>
                <a:srgbClr val="DEDEDE">
                  <a:alpha val="0"/>
                </a:srgbClr>
              </a:clrTo>
            </a:clrChange>
          </a:blip>
          <a:srcRect l="5975" r="16356" b="19991"/>
          <a:stretch>
            <a:fillRect/>
          </a:stretch>
        </p:blipFill>
        <p:spPr bwMode="auto">
          <a:xfrm>
            <a:off x="7740352" y="83809"/>
            <a:ext cx="1224136" cy="178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195735" y="1095189"/>
            <a:ext cx="5026025" cy="62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OFERTA EDUCAȚIONALĂ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o-RO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anul școlar 2019-2020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28428" y="40154"/>
            <a:ext cx="5839916" cy="112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o-R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COLEGIUL TEHNIC "ANGHEL</a:t>
            </a:r>
            <a:r>
              <a:rPr kumimoji="0" lang="ro-R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o-R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SALIGNY"</a:t>
            </a:r>
            <a:endParaRPr kumimoji="0" lang="ro-RO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400604 CLUJ – </a:t>
            </a: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NAPOCA,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B-dul 21 Decembrie 1989 nr. 128 - 130,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Tel. 0264-430942, fax 0264-595694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a.salignycluj@yahoo.com</a:t>
            </a: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web: </a:t>
            </a:r>
            <a:r>
              <a:rPr kumimoji="0" lang="ro-RO" sz="1200" b="1" i="0" u="sng" strike="noStrike" cap="none" normalizeH="0" baseline="0" dirty="0" smtClean="0">
                <a:ln>
                  <a:noFill/>
                </a:ln>
                <a:solidFill>
                  <a:srgbClr val="3136F7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http://www.colegiul-saligny.ro</a:t>
            </a:r>
            <a:r>
              <a:rPr lang="en-US" sz="1200" b="1" u="sng" dirty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b="1" u="sng" dirty="0" smtClean="0">
              <a:solidFill>
                <a:srgbClr val="3136F7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200" b="1" u="sng" dirty="0" err="1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en-US" sz="1200" b="1" u="sng" dirty="0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u="sng" dirty="0" err="1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Colegiul</a:t>
            </a:r>
            <a:r>
              <a:rPr lang="en-US" sz="1200" b="1" u="sng" dirty="0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 err="1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Tehnic</a:t>
            </a:r>
            <a:r>
              <a:rPr lang="en-US" sz="1200" b="1" u="sng" dirty="0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 err="1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Anghel</a:t>
            </a:r>
            <a:r>
              <a:rPr lang="en-US" sz="1200" b="1" u="sng" dirty="0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 err="1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Saligny</a:t>
            </a:r>
            <a:r>
              <a:rPr lang="en-US" sz="1200" b="1" u="sng" dirty="0" smtClean="0">
                <a:solidFill>
                  <a:srgbClr val="3136F7"/>
                </a:solidFill>
                <a:latin typeface="Times New Roman" pitchFamily="18" charset="0"/>
                <a:cs typeface="Times New Roman" pitchFamily="18" charset="0"/>
              </a:rPr>
              <a:t> Cluj-Napoca</a:t>
            </a:r>
            <a:endParaRPr kumimoji="0" lang="ro-RO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0" y="3654896"/>
            <a:ext cx="63367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9338" algn="l"/>
              </a:tabLst>
            </a:pPr>
            <a:endParaRPr kumimoji="0" lang="ro-RO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1" name="Picture 4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012" y="5646272"/>
            <a:ext cx="1576678" cy="116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Imagine 35" descr="IMG_2724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948264" y="5636679"/>
            <a:ext cx="1800225" cy="11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21457" y="5572707"/>
            <a:ext cx="1706727" cy="116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" name="Straight Connector 2"/>
          <p:cNvCxnSpPr/>
          <p:nvPr/>
        </p:nvCxnSpPr>
        <p:spPr>
          <a:xfrm>
            <a:off x="6012160" y="2228377"/>
            <a:ext cx="0" cy="3283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6053158" y="2072173"/>
            <a:ext cx="3150277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o-RO" sz="1600" b="1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OPORTUNITĂȚI</a:t>
            </a:r>
          </a:p>
          <a:p>
            <a:endParaRPr lang="ro-RO" sz="500" b="1" dirty="0">
              <a:solidFill>
                <a:schemeClr val="tx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en-US" sz="13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1300" dirty="0" err="1">
                <a:latin typeface="Times New Roman" pitchFamily="18" charset="0"/>
                <a:cs typeface="Times New Roman" pitchFamily="18" charset="0"/>
              </a:rPr>
              <a:t>inerea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 certificatelor de competență profesională recunoscute în orice țară din Uniunea Europeană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o-RO" sz="1300" dirty="0" smtClean="0">
                <a:latin typeface="Times New Roman" pitchFamily="18" charset="0"/>
                <a:cs typeface="Times New Roman" pitchFamily="18" charset="0"/>
              </a:rPr>
              <a:t>sigurarea 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unui loc de muncă </a:t>
            </a:r>
            <a:r>
              <a:rPr lang="ro-RO" sz="13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agenții economici parteneri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1300" dirty="0" smtClean="0">
                <a:latin typeface="Times New Roman" pitchFamily="18" charset="0"/>
                <a:cs typeface="Times New Roman" pitchFamily="18" charset="0"/>
              </a:rPr>
              <a:t>limat 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educațional la standarde europene:</a:t>
            </a:r>
          </a:p>
          <a:p>
            <a:pPr algn="just"/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săli de clasă cu calculator, </a:t>
            </a:r>
            <a:r>
              <a:rPr lang="ro-RO" sz="1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videoproiecto</a:t>
            </a:r>
            <a:r>
              <a:rPr lang="ro-RO" sz="1300" dirty="0" smtClean="0">
                <a:latin typeface="Times New Roman" pitchFamily="18" charset="0"/>
                <a:cs typeface="Times New Roman" pitchFamily="18" charset="0"/>
              </a:rPr>
              <a:t>r,  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table interactive, </a:t>
            </a:r>
            <a:r>
              <a:rPr lang="ro-RO" sz="1300" dirty="0" smtClean="0">
                <a:latin typeface="Times New Roman" pitchFamily="18" charset="0"/>
                <a:cs typeface="Times New Roman" pitchFamily="18" charset="0"/>
              </a:rPr>
              <a:t>laboratoare, ateliere și cabinete de specialitate, </a:t>
            </a:r>
            <a:r>
              <a:rPr lang="ro-RO" sz="1300" dirty="0">
                <a:latin typeface="Times New Roman" pitchFamily="18" charset="0"/>
                <a:cs typeface="Times New Roman" pitchFamily="18" charset="0"/>
              </a:rPr>
              <a:t>cabinet psiholog școlar, cabinet medical, sală de sport, terenuri de sport, </a:t>
            </a:r>
            <a:r>
              <a:rPr lang="ro-RO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sală festivă cu sonorizare, alte facilități. </a:t>
            </a:r>
            <a:endParaRPr lang="ro-RO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1645176"/>
            <a:ext cx="5832649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9338" algn="l"/>
              </a:tabLst>
            </a:pPr>
            <a:endParaRPr kumimoji="0" lang="ro-RO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9338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o-RO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ȘCOALĂ </a:t>
            </a:r>
            <a:r>
              <a:rPr kumimoji="0" lang="ro-RO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PROFESIONALĂ de 3 </a:t>
            </a:r>
            <a:r>
              <a:rPr kumimoji="0" lang="ro-RO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ani  </a:t>
            </a:r>
            <a:endParaRPr kumimoji="0" lang="en-US" sz="1400" b="1" i="0" u="none" strike="noStrike" cap="none" normalizeH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9338" algn="l"/>
              </a:tabLst>
            </a:pPr>
            <a:endParaRPr kumimoji="0" lang="ro-RO" sz="1400" b="1" i="0" u="none" strike="noStrike" cap="none" normalizeH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r>
              <a:rPr kumimoji="0" lang="ro-RO" sz="14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o-RO" sz="14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clasă </a:t>
            </a:r>
            <a:r>
              <a:rPr kumimoji="0" lang="ro-RO" sz="1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ÂMPLAR </a:t>
            </a:r>
            <a:r>
              <a:rPr lang="pt-B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</a:t>
            </a:r>
            <a:r>
              <a:rPr lang="pt-BR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în sistem dual</a:t>
            </a:r>
            <a:r>
              <a:rPr lang="pt-BR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o-RO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de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locuri</a:t>
            </a: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endParaRPr lang="ro-RO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r>
              <a:rPr lang="ro-RO" sz="1400" b="1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o-RO" sz="1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clasă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INSTALATOR </a:t>
            </a:r>
            <a:r>
              <a:rPr lang="pt-B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INSTALAȚII TEHNICO-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SANITARE </a:t>
            </a:r>
            <a:r>
              <a:rPr lang="pt-B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DE GAZE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locuri </a:t>
            </a:r>
            <a:endParaRPr lang="pt-BR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endParaRPr lang="pt-B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859338" algn="l"/>
              </a:tabLst>
            </a:pPr>
            <a:r>
              <a:rPr lang="ro-RO" sz="1400" b="1" dirty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o-RO" sz="1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clasă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ZIDAR-PIETRAR-TENCUITOR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pt-B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locuri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și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o-RO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DULGHER-TÂMPLAR-PARCHETAR                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pt-B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locuri </a:t>
            </a:r>
            <a:endParaRPr lang="ro-RO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012" y="4039335"/>
            <a:ext cx="55481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Beneficii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bursa 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profesională de 200 lei de 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Guvernul României</a:t>
            </a: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forme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sprijin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partea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</a:t>
            </a:r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ilor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economici</a:t>
            </a:r>
            <a:endParaRPr lang="ro-RO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decontarea transportului</a:t>
            </a:r>
          </a:p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susținere financiară pentru cazare și masă   </a:t>
            </a:r>
            <a:endParaRPr lang="ro-RO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2" r="6666" b="18877"/>
          <a:stretch/>
        </p:blipFill>
        <p:spPr>
          <a:xfrm>
            <a:off x="2555776" y="5713648"/>
            <a:ext cx="1008111" cy="100811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51786" y="5203375"/>
            <a:ext cx="5429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Agenți economici parteneri: e-on Gaz, Delgaz Grid, Modern Bau, Viarom, Salice Comprod SRL, Arhinstal Tehnologies, SEA Complet SA</a:t>
            </a:r>
            <a:endParaRPr lang="ro-RO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2250" y="5095653"/>
            <a:ext cx="3111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Vino cu fișa de înscriere completată la Colegiul Tehnic ”Anghel Saligny”!</a:t>
            </a:r>
            <a:endParaRPr lang="ro-RO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5116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237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Temă Office</vt:lpstr>
      <vt:lpstr>PowerPoint Presentation</vt:lpstr>
    </vt:vector>
  </TitlesOfParts>
  <Company>Unitate Scolara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user</dc:creator>
  <cp:lastModifiedBy>User</cp:lastModifiedBy>
  <cp:revision>91</cp:revision>
  <cp:lastPrinted>2017-07-12T14:05:20Z</cp:lastPrinted>
  <dcterms:created xsi:type="dcterms:W3CDTF">2017-05-10T10:13:32Z</dcterms:created>
  <dcterms:modified xsi:type="dcterms:W3CDTF">2019-04-19T09:10:43Z</dcterms:modified>
</cp:coreProperties>
</file>