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44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B118-70A1-4894-8182-6FA203617C88}" type="datetimeFigureOut">
              <a:rPr lang="ro-RO" smtClean="0"/>
              <a:pPr/>
              <a:t>06.05.2019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7F71-DF48-4BDA-A32B-2945EC022FD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506562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B118-70A1-4894-8182-6FA203617C88}" type="datetimeFigureOut">
              <a:rPr lang="ro-RO" smtClean="0"/>
              <a:pPr/>
              <a:t>06.05.2019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7F71-DF48-4BDA-A32B-2945EC022FD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753744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B118-70A1-4894-8182-6FA203617C88}" type="datetimeFigureOut">
              <a:rPr lang="ro-RO" smtClean="0"/>
              <a:pPr/>
              <a:t>06.05.2019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7F71-DF48-4BDA-A32B-2945EC022FD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453408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B118-70A1-4894-8182-6FA203617C88}" type="datetimeFigureOut">
              <a:rPr lang="ro-RO" smtClean="0"/>
              <a:pPr/>
              <a:t>06.05.2019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7F71-DF48-4BDA-A32B-2945EC022FD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045774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B118-70A1-4894-8182-6FA203617C88}" type="datetimeFigureOut">
              <a:rPr lang="ro-RO" smtClean="0"/>
              <a:pPr/>
              <a:t>06.05.2019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7F71-DF48-4BDA-A32B-2945EC022FD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869533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B118-70A1-4894-8182-6FA203617C88}" type="datetimeFigureOut">
              <a:rPr lang="ro-RO" smtClean="0"/>
              <a:pPr/>
              <a:t>06.05.2019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7F71-DF48-4BDA-A32B-2945EC022FD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319895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B118-70A1-4894-8182-6FA203617C88}" type="datetimeFigureOut">
              <a:rPr lang="ro-RO" smtClean="0"/>
              <a:pPr/>
              <a:t>06.05.2019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7F71-DF48-4BDA-A32B-2945EC022FD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906082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B118-70A1-4894-8182-6FA203617C88}" type="datetimeFigureOut">
              <a:rPr lang="ro-RO" smtClean="0"/>
              <a:pPr/>
              <a:t>06.05.2019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7F71-DF48-4BDA-A32B-2945EC022FD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246409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B118-70A1-4894-8182-6FA203617C88}" type="datetimeFigureOut">
              <a:rPr lang="ro-RO" smtClean="0"/>
              <a:pPr/>
              <a:t>06.05.2019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7F71-DF48-4BDA-A32B-2945EC022FD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1208424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B118-70A1-4894-8182-6FA203617C88}" type="datetimeFigureOut">
              <a:rPr lang="ro-RO" smtClean="0"/>
              <a:pPr/>
              <a:t>06.05.2019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7F71-DF48-4BDA-A32B-2945EC022FD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059576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B118-70A1-4894-8182-6FA203617C88}" type="datetimeFigureOut">
              <a:rPr lang="ro-RO" smtClean="0"/>
              <a:pPr/>
              <a:t>06.05.2019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7F71-DF48-4BDA-A32B-2945EC022FD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3376268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BB118-70A1-4894-8182-6FA203617C88}" type="datetimeFigureOut">
              <a:rPr lang="ro-RO" smtClean="0"/>
              <a:pPr/>
              <a:t>06.05.2019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77F71-DF48-4BDA-A32B-2945EC022FD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049452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rcRect t="11286" b="13142"/>
          <a:stretch/>
        </p:blipFill>
        <p:spPr>
          <a:xfrm>
            <a:off x="5252" y="0"/>
            <a:ext cx="9138749" cy="6858000"/>
          </a:xfrm>
          <a:prstGeom prst="rect">
            <a:avLst/>
          </a:prstGeom>
          <a:gradFill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7462" y="-14288"/>
            <a:ext cx="8847563" cy="61354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en-US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ICEUL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TEHNOLOGIC</a:t>
            </a:r>
            <a:r>
              <a:rPr lang="ro-RO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o-RO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CONSTANTIN BRÂNCUȘI” </a:t>
            </a:r>
            <a:r>
              <a:rPr lang="ro-RO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DEJ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50" y="964487"/>
            <a:ext cx="3317512" cy="1491239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o-RO" sz="1500" b="1" dirty="0" smtClean="0"/>
              <a:t>CONTACT: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500" dirty="0" smtClean="0"/>
              <a:t>STR</a:t>
            </a:r>
            <a:r>
              <a:rPr lang="en-US" sz="1500" dirty="0"/>
              <a:t>. </a:t>
            </a:r>
            <a:r>
              <a:rPr lang="en-US" sz="1500" dirty="0" err="1"/>
              <a:t>NICOLAE</a:t>
            </a:r>
            <a:r>
              <a:rPr lang="en-US" sz="1500" dirty="0"/>
              <a:t> </a:t>
            </a:r>
            <a:r>
              <a:rPr lang="en-US" sz="1500" dirty="0" err="1"/>
              <a:t>IORGA</a:t>
            </a:r>
            <a:r>
              <a:rPr lang="en-US" sz="1500" dirty="0"/>
              <a:t>, 5, DEJ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500" dirty="0"/>
              <a:t>JUD. </a:t>
            </a:r>
            <a:r>
              <a:rPr lang="en-US" sz="1500" dirty="0" err="1"/>
              <a:t>CLUJ</a:t>
            </a:r>
            <a:r>
              <a:rPr lang="en-US" sz="1500" dirty="0"/>
              <a:t>, </a:t>
            </a:r>
            <a:r>
              <a:rPr lang="en-US" sz="1500" dirty="0" err="1"/>
              <a:t>ROMÂNIA</a:t>
            </a:r>
            <a:endParaRPr lang="en-US" sz="1500" dirty="0"/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500" dirty="0"/>
              <a:t>TEL/FAX: </a:t>
            </a:r>
            <a:r>
              <a:rPr lang="en-US" sz="1500" b="1" dirty="0"/>
              <a:t>0264/206291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500" dirty="0"/>
              <a:t>E-MAIL: gscbrancusidej@yahoo.com 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500" dirty="0"/>
              <a:t>WEB: </a:t>
            </a:r>
            <a:r>
              <a:rPr lang="pt-BR" sz="1500" dirty="0"/>
              <a:t>http://www.gscbrancusidej.ro</a:t>
            </a:r>
            <a:endParaRPr lang="en-US" sz="1500" dirty="0"/>
          </a:p>
          <a:p>
            <a:pPr>
              <a:defRPr/>
            </a:pPr>
            <a:endParaRPr lang="en-US" sz="1500" b="1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886202" y="640864"/>
            <a:ext cx="5045075" cy="584975"/>
          </a:xfrm>
          <a:prstGeom prst="rect">
            <a:avLst/>
          </a:prstGeom>
        </p:spPr>
        <p:txBody>
          <a:bodyPr lIns="68580" tIns="34290" rIns="68580" bIns="34290">
            <a:normAutofit lnSpcReduction="1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ro-RO" sz="17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OFERTA</a:t>
            </a:r>
            <a:r>
              <a:rPr lang="en-US" altLang="ro-RO" sz="17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ro-RO" sz="17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EDUCA</a:t>
            </a:r>
            <a:r>
              <a:rPr lang="ro-RO" altLang="ro-RO" sz="17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Ț</a:t>
            </a:r>
            <a:r>
              <a:rPr lang="en-US" altLang="ro-RO" sz="17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IONAL</a:t>
            </a:r>
            <a:r>
              <a:rPr lang="ro-RO" altLang="ro-RO" sz="17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Ă – 2019-2020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o-RO" altLang="ro-RO" sz="19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ÎNVĂȚĂMÂNT PROFESIONAL DE 3 </a:t>
            </a:r>
            <a:r>
              <a:rPr lang="ro-RO" altLang="ro-RO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ANI</a:t>
            </a:r>
            <a:endParaRPr lang="ro-RO" altLang="ro-RO" sz="19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23862" y="1168214"/>
            <a:ext cx="5820138" cy="2585323"/>
          </a:xfrm>
          <a:prstGeom prst="rect">
            <a:avLst/>
          </a:prstGeom>
          <a:solidFill>
            <a:schemeClr val="tx2">
              <a:lumMod val="40000"/>
              <a:lumOff val="60000"/>
              <a:alpha val="43000"/>
            </a:schemeClr>
          </a:solidFill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o-RO" altLang="ro-RO" b="1" dirty="0"/>
              <a:t>Clasa a IX-a</a:t>
            </a:r>
          </a:p>
          <a:p>
            <a:r>
              <a:rPr lang="ro-RO" altLang="ro-RO" u="sng" dirty="0"/>
              <a:t>Domeniul : </a:t>
            </a:r>
            <a:r>
              <a:rPr lang="ro-RO" altLang="ro-RO" b="1" u="sng" dirty="0"/>
              <a:t>Mecanică</a:t>
            </a:r>
          </a:p>
          <a:p>
            <a:endParaRPr lang="ro-RO" altLang="ro-RO" dirty="0"/>
          </a:p>
          <a:p>
            <a:endParaRPr lang="ro-RO" altLang="ro-RO" dirty="0"/>
          </a:p>
          <a:p>
            <a:endParaRPr lang="ro-RO" altLang="ro-RO" dirty="0"/>
          </a:p>
          <a:p>
            <a:endParaRPr lang="ro-RO" altLang="ro-RO" dirty="0"/>
          </a:p>
          <a:p>
            <a:endParaRPr lang="ro-RO" altLang="ro-RO" dirty="0"/>
          </a:p>
          <a:p>
            <a:endParaRPr lang="ro-RO" altLang="ro-RO" dirty="0"/>
          </a:p>
          <a:p>
            <a:endParaRPr lang="ro-RO" altLang="ro-RO" dirty="0"/>
          </a:p>
        </p:txBody>
      </p:sp>
      <p:sp>
        <p:nvSpPr>
          <p:cNvPr id="17" name="TextBox 16"/>
          <p:cNvSpPr txBox="1"/>
          <p:nvPr/>
        </p:nvSpPr>
        <p:spPr>
          <a:xfrm>
            <a:off x="3479636" y="1848146"/>
            <a:ext cx="4021137" cy="92233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8000">
                <a:schemeClr val="tx2">
                  <a:lumMod val="20000"/>
                  <a:lumOff val="8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o-RO" altLang="ro-RO" dirty="0"/>
              <a:t>Calificarea: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o-RO" altLang="ro-RO" b="1" i="1" dirty="0"/>
              <a:t>Operator la mașini cu comandă numerică –</a:t>
            </a:r>
            <a:r>
              <a:rPr lang="ro-RO" altLang="ro-RO" sz="1400" dirty="0"/>
              <a:t>  </a:t>
            </a:r>
            <a:r>
              <a:rPr lang="en-US" altLang="ro-RO" sz="1400" dirty="0"/>
              <a:t>1</a:t>
            </a:r>
            <a:r>
              <a:rPr lang="ro-RO" altLang="ro-RO" sz="1400" dirty="0"/>
              <a:t>/2</a:t>
            </a:r>
            <a:r>
              <a:rPr lang="en-US" altLang="ro-RO" sz="1400" dirty="0"/>
              <a:t> </a:t>
            </a:r>
            <a:r>
              <a:rPr lang="en-US" altLang="ro-RO" sz="1400" dirty="0" err="1"/>
              <a:t>clas</a:t>
            </a:r>
            <a:r>
              <a:rPr lang="ro-RO" altLang="ro-RO" sz="1400" dirty="0"/>
              <a:t>ă (14 </a:t>
            </a:r>
            <a:r>
              <a:rPr lang="ro-RO" altLang="ro-RO" sz="1400" dirty="0" smtClean="0"/>
              <a:t>locuri</a:t>
            </a:r>
            <a:r>
              <a:rPr lang="ro-RO" altLang="ro-RO" sz="1400" dirty="0"/>
              <a:t>)</a:t>
            </a:r>
            <a:endParaRPr lang="en-US" altLang="ro-RO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3479636" y="2812095"/>
            <a:ext cx="3990975" cy="1084262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2000">
                <a:schemeClr val="tx2">
                  <a:lumMod val="20000"/>
                  <a:lumOff val="8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o-RO" altLang="ro-RO" dirty="0"/>
              <a:t>Calificarea: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o-RO" altLang="ro-RO" b="1" i="1" dirty="0"/>
              <a:t>Mecanic utilaje și instalații în industrie</a:t>
            </a:r>
            <a:r>
              <a:rPr lang="ro-RO" altLang="ro-RO" i="1" dirty="0"/>
              <a:t> </a:t>
            </a:r>
            <a:r>
              <a:rPr lang="ro-RO" altLang="ro-RO" b="1" i="1" dirty="0"/>
              <a:t>–  </a:t>
            </a:r>
            <a:r>
              <a:rPr lang="en-US" altLang="ro-RO" sz="1400" dirty="0"/>
              <a:t>1</a:t>
            </a:r>
            <a:r>
              <a:rPr lang="ro-RO" altLang="ro-RO" sz="1400" dirty="0"/>
              <a:t>/2</a:t>
            </a:r>
            <a:r>
              <a:rPr lang="en-US" altLang="ro-RO" sz="1400" dirty="0"/>
              <a:t> </a:t>
            </a:r>
            <a:r>
              <a:rPr lang="en-US" altLang="ro-RO" sz="1400" dirty="0" err="1"/>
              <a:t>clas</a:t>
            </a:r>
            <a:r>
              <a:rPr lang="ro-RO" altLang="ro-RO" sz="1400" dirty="0"/>
              <a:t>ă (14 </a:t>
            </a:r>
            <a:r>
              <a:rPr lang="ro-RO" altLang="ro-RO" sz="1400" dirty="0" smtClean="0"/>
              <a:t>locuri</a:t>
            </a:r>
            <a:r>
              <a:rPr lang="ro-RO" altLang="ro-RO" sz="1400" dirty="0"/>
              <a:t>)</a:t>
            </a:r>
            <a:endParaRPr lang="en-US" altLang="ro-RO" sz="1400" dirty="0"/>
          </a:p>
          <a:p>
            <a:endParaRPr lang="en-US" altLang="ro-RO" sz="1000" dirty="0"/>
          </a:p>
        </p:txBody>
      </p:sp>
      <p:sp>
        <p:nvSpPr>
          <p:cNvPr id="19" name="TextBox 18"/>
          <p:cNvSpPr txBox="1"/>
          <p:nvPr/>
        </p:nvSpPr>
        <p:spPr>
          <a:xfrm>
            <a:off x="3323862" y="5281709"/>
            <a:ext cx="5807074" cy="147732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alpha val="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0" scaled="0"/>
            <a:tileRect/>
          </a:gra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o-RO" altLang="ro-RO" b="1" dirty="0"/>
              <a:t>Clasa a IX-a</a:t>
            </a:r>
          </a:p>
          <a:p>
            <a:r>
              <a:rPr lang="ro-RO" altLang="ro-RO" u="sng" dirty="0"/>
              <a:t>Domeniul : </a:t>
            </a:r>
            <a:r>
              <a:rPr lang="ro-RO" altLang="ro-RO" b="1" u="sng" dirty="0"/>
              <a:t>Construcții, instalații și lucrări publice</a:t>
            </a:r>
          </a:p>
          <a:p>
            <a:r>
              <a:rPr lang="ro-RO" altLang="ro-RO" dirty="0"/>
              <a:t>Calificarea: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o-RO" altLang="ro-RO" b="1" i="1" dirty="0"/>
              <a:t>Instalator instalații </a:t>
            </a:r>
            <a:r>
              <a:rPr lang="ro-RO" altLang="ro-RO" b="1" i="1" dirty="0" err="1" smtClean="0"/>
              <a:t>tehnico</a:t>
            </a:r>
            <a:r>
              <a:rPr lang="ro-RO" altLang="ro-RO" b="1" i="1" dirty="0" smtClean="0"/>
              <a:t>-sanitare</a:t>
            </a:r>
          </a:p>
          <a:p>
            <a:r>
              <a:rPr lang="ro-RO" altLang="ro-RO" b="1" i="1" dirty="0" smtClean="0"/>
              <a:t> </a:t>
            </a:r>
            <a:r>
              <a:rPr lang="ro-RO" altLang="ro-RO" b="1" i="1" dirty="0"/>
              <a:t>și de gaze –</a:t>
            </a:r>
            <a:r>
              <a:rPr lang="ro-RO" altLang="ro-RO" sz="1400" dirty="0"/>
              <a:t>  </a:t>
            </a:r>
            <a:r>
              <a:rPr lang="en-US" altLang="ro-RO" sz="1400" dirty="0"/>
              <a:t>1 </a:t>
            </a:r>
            <a:r>
              <a:rPr lang="en-US" altLang="ro-RO" sz="1400" dirty="0" err="1"/>
              <a:t>clas</a:t>
            </a:r>
            <a:r>
              <a:rPr lang="ro-RO" altLang="ro-RO" sz="1400" dirty="0"/>
              <a:t>ă (28 de locuri</a:t>
            </a:r>
            <a:r>
              <a:rPr lang="ro-RO" altLang="ro-RO" sz="1400" dirty="0" smtClean="0"/>
              <a:t>)</a:t>
            </a:r>
            <a:endParaRPr lang="ro-RO" altLang="ro-RO" sz="1400" dirty="0"/>
          </a:p>
        </p:txBody>
      </p:sp>
      <p:pic>
        <p:nvPicPr>
          <p:cNvPr id="2049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8989" y="5916026"/>
            <a:ext cx="1475220" cy="941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19100" y="3781426"/>
            <a:ext cx="281858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o-RO" b="1" dirty="0"/>
              <a:t>PARTENERI ECONOMICI:</a:t>
            </a:r>
          </a:p>
          <a:p>
            <a:pPr>
              <a:defRPr/>
            </a:pPr>
            <a:endParaRPr lang="ro-RO" sz="1500" b="1" dirty="0"/>
          </a:p>
          <a:p>
            <a:pPr>
              <a:defRPr/>
            </a:pPr>
            <a:r>
              <a:rPr lang="en-US" sz="1500" dirty="0"/>
              <a:t>SC ASY EXIM SRL</a:t>
            </a:r>
            <a:r>
              <a:rPr lang="ro-RO" sz="1500" dirty="0"/>
              <a:t> * </a:t>
            </a:r>
          </a:p>
          <a:p>
            <a:pPr>
              <a:defRPr/>
            </a:pPr>
            <a:r>
              <a:rPr lang="ro-RO" sz="1500" dirty="0"/>
              <a:t>SC CIMPAN @CIMPAN SRL *</a:t>
            </a:r>
          </a:p>
          <a:p>
            <a:pPr>
              <a:defRPr/>
            </a:pPr>
            <a:r>
              <a:rPr lang="ro-RO" sz="1500" dirty="0"/>
              <a:t>SC </a:t>
            </a:r>
            <a:r>
              <a:rPr lang="ro-RO" sz="1500" dirty="0" err="1" smtClean="0"/>
              <a:t>MECSOM</a:t>
            </a:r>
            <a:r>
              <a:rPr lang="ro-RO" sz="1500" dirty="0" smtClean="0"/>
              <a:t> SA </a:t>
            </a:r>
            <a:r>
              <a:rPr lang="ro-RO" sz="1500" dirty="0"/>
              <a:t>* </a:t>
            </a:r>
            <a:endParaRPr lang="en-US" sz="1500" dirty="0"/>
          </a:p>
          <a:p>
            <a:pPr>
              <a:defRPr/>
            </a:pPr>
            <a:r>
              <a:rPr lang="ro-RO" sz="1500" dirty="0"/>
              <a:t>SC DANSILVA IMPEX SRL * </a:t>
            </a:r>
          </a:p>
          <a:p>
            <a:pPr>
              <a:defRPr/>
            </a:pPr>
            <a:r>
              <a:rPr lang="ro-RO" sz="1500" dirty="0"/>
              <a:t>SC METALICPLAS IMPEX SA * </a:t>
            </a:r>
          </a:p>
          <a:p>
            <a:pPr>
              <a:defRPr/>
            </a:pPr>
            <a:r>
              <a:rPr lang="ro-RO" sz="1500" dirty="0"/>
              <a:t>SC TERMOTEC SRL</a:t>
            </a:r>
            <a:r>
              <a:rPr lang="ro-RO" sz="1500" dirty="0" smtClean="0"/>
              <a:t>*</a:t>
            </a:r>
            <a:endParaRPr lang="en-US" sz="1500" dirty="0" smtClean="0"/>
          </a:p>
          <a:p>
            <a:pPr>
              <a:defRPr/>
            </a:pPr>
            <a:r>
              <a:rPr lang="ro-RO" sz="1500" dirty="0" smtClean="0"/>
              <a:t>SC </a:t>
            </a:r>
            <a:r>
              <a:rPr lang="ro-RO" sz="1500" dirty="0"/>
              <a:t>SOMEG GHERLA* </a:t>
            </a:r>
            <a:endParaRPr lang="en-US" sz="1500" dirty="0" smtClean="0"/>
          </a:p>
          <a:p>
            <a:pPr>
              <a:defRPr/>
            </a:pPr>
            <a:r>
              <a:rPr lang="ro-RO" sz="1500" dirty="0" smtClean="0"/>
              <a:t>SC </a:t>
            </a:r>
            <a:r>
              <a:rPr lang="ro-RO" sz="1500" dirty="0"/>
              <a:t>SOSTRANS SRL*</a:t>
            </a:r>
          </a:p>
          <a:p>
            <a:pPr>
              <a:defRPr/>
            </a:pPr>
            <a:r>
              <a:rPr lang="ro-RO" sz="1500" dirty="0"/>
              <a:t>SC SPERA SH IMPEX SRL*</a:t>
            </a:r>
          </a:p>
          <a:p>
            <a:pPr>
              <a:defRPr/>
            </a:pPr>
            <a:r>
              <a:rPr lang="ro-RO" sz="1500" dirty="0"/>
              <a:t>SC PANIIND MARKET SRL</a:t>
            </a:r>
          </a:p>
          <a:p>
            <a:pPr>
              <a:defRPr/>
            </a:pPr>
            <a:endParaRPr lang="ro-RO" sz="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98" name="Imagin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73" t="17583" r="7584"/>
          <a:stretch>
            <a:fillRect/>
          </a:stretch>
        </p:blipFill>
        <p:spPr bwMode="auto">
          <a:xfrm>
            <a:off x="7548989" y="1830297"/>
            <a:ext cx="15160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323862" y="3998157"/>
            <a:ext cx="5820138" cy="1200329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75000"/>
                  <a:alpha val="23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10800000" scaled="1"/>
            <a:tileRect/>
          </a:gradFill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o-RO" altLang="ro-RO" b="1" dirty="0"/>
              <a:t>Clasa a IX-a</a:t>
            </a:r>
          </a:p>
          <a:p>
            <a:r>
              <a:rPr lang="ro-RO" altLang="ro-RO" u="sng" dirty="0" smtClean="0"/>
              <a:t>Domeniul: </a:t>
            </a:r>
            <a:r>
              <a:rPr lang="ro-RO" altLang="ro-RO" b="1" u="sng" dirty="0"/>
              <a:t>Comerț</a:t>
            </a:r>
          </a:p>
          <a:p>
            <a:r>
              <a:rPr lang="ro-RO" altLang="ro-RO" dirty="0"/>
              <a:t>Calificarea: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o-RO" altLang="ro-RO" b="1" i="1" dirty="0" smtClean="0"/>
              <a:t>Comerciant-vânzător -</a:t>
            </a:r>
            <a:r>
              <a:rPr lang="ro-RO" altLang="ro-RO" sz="1400" dirty="0" smtClean="0"/>
              <a:t> </a:t>
            </a:r>
            <a:r>
              <a:rPr lang="en-US" altLang="ro-RO" sz="1400" dirty="0" smtClean="0"/>
              <a:t>1 </a:t>
            </a:r>
            <a:r>
              <a:rPr lang="en-US" altLang="ro-RO" sz="1400" dirty="0" err="1"/>
              <a:t>clas</a:t>
            </a:r>
            <a:r>
              <a:rPr lang="ro-RO" altLang="ro-RO" sz="1400" dirty="0"/>
              <a:t>ă (28 de locuri</a:t>
            </a:r>
            <a:r>
              <a:rPr lang="ro-RO" altLang="ro-RO" sz="1400" dirty="0" smtClean="0"/>
              <a:t>)</a:t>
            </a:r>
            <a:endParaRPr lang="en-US" altLang="ro-RO" sz="1400" dirty="0"/>
          </a:p>
        </p:txBody>
      </p:sp>
      <p:pic>
        <p:nvPicPr>
          <p:cNvPr id="20502" name="Picture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6393" y="4069453"/>
            <a:ext cx="1423513" cy="1033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upare 21"/>
          <p:cNvGrpSpPr/>
          <p:nvPr/>
        </p:nvGrpSpPr>
        <p:grpSpPr>
          <a:xfrm>
            <a:off x="191158" y="2373745"/>
            <a:ext cx="2986152" cy="1439303"/>
            <a:chOff x="191158" y="2373745"/>
            <a:chExt cx="2986152" cy="1439303"/>
          </a:xfrm>
        </p:grpSpPr>
        <p:pic>
          <p:nvPicPr>
            <p:cNvPr id="20493" name="Picture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158" y="2373745"/>
              <a:ext cx="1495216" cy="1006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4" name="Picture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4984" y="3143082"/>
              <a:ext cx="914400" cy="65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5" name="Picture 2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7509" y="3127248"/>
              <a:ext cx="994382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6" name="Picture 2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964" y="3166855"/>
              <a:ext cx="1025236" cy="638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Imagine 20" descr="PICT3115"/>
            <p:cNvPicPr/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710604" y="2378218"/>
              <a:ext cx="1466706" cy="789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6" name="Picture 2" descr="Imagine similarÄ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8988" y="2904846"/>
            <a:ext cx="1516063" cy="85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52337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182</Words>
  <Application>Microsoft Office PowerPoint</Application>
  <PresentationFormat>Expunere pe ecran (4:3)</PresentationFormat>
  <Paragraphs>41</Paragraphs>
  <Slides>1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</vt:i4>
      </vt:variant>
    </vt:vector>
  </HeadingPairs>
  <TitlesOfParts>
    <vt:vector size="2" baseType="lpstr">
      <vt:lpstr>Office Theme</vt:lpstr>
      <vt:lpstr>LICEUL TEHNOLOGIC “CONSTANTIN BRÂNCUȘI”  DEJ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LICEUL TEHNOLOGIC  “CONSTANTIN BRÂNCUȘI”  DEJ</dc:title>
  <dc:creator>gabi</dc:creator>
  <cp:lastModifiedBy>GinelaB</cp:lastModifiedBy>
  <cp:revision>9</cp:revision>
  <dcterms:created xsi:type="dcterms:W3CDTF">2019-05-05T16:28:14Z</dcterms:created>
  <dcterms:modified xsi:type="dcterms:W3CDTF">2019-05-06T06:03:00Z</dcterms:modified>
</cp:coreProperties>
</file>