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4604A-E401-4A63-BB2C-1D49183C42CB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0AF9F2-4F3F-426E-988F-080E0CA35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84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AF9F2-4F3F-426E-988F-080E0CA350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21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373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903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32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121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74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41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404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268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312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190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25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39D3E-7AFC-49A5-B6BC-F8D395AEDF81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E119E-0519-411A-9CF8-48539B6BE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99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jpg"/><Relationship Id="rId18" Type="http://schemas.openxmlformats.org/officeDocument/2006/relationships/image" Target="../media/image15.png"/><Relationship Id="rId3" Type="http://schemas.openxmlformats.org/officeDocument/2006/relationships/image" Target="../media/image1.png"/><Relationship Id="rId21" Type="http://schemas.openxmlformats.org/officeDocument/2006/relationships/image" Target="../media/image18.jpeg"/><Relationship Id="rId7" Type="http://schemas.openxmlformats.org/officeDocument/2006/relationships/image" Target="../media/image4.jpeg"/><Relationship Id="rId12" Type="http://schemas.openxmlformats.org/officeDocument/2006/relationships/image" Target="../media/image9.png"/><Relationship Id="rId17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jpg"/><Relationship Id="rId5" Type="http://schemas.openxmlformats.org/officeDocument/2006/relationships/hyperlink" Target="mailto:gsavlaicu@yahoo.com" TargetMode="External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openxmlformats.org/officeDocument/2006/relationships/image" Target="../media/image16.jpeg"/><Relationship Id="rId4" Type="http://schemas.openxmlformats.org/officeDocument/2006/relationships/image" Target="../media/image2.jfif"/><Relationship Id="rId9" Type="http://schemas.openxmlformats.org/officeDocument/2006/relationships/image" Target="../media/image6.jpe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283" y="6318000"/>
            <a:ext cx="1204137" cy="54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741" y="4492176"/>
            <a:ext cx="1864747" cy="637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008" y="-27384"/>
            <a:ext cx="637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/>
              <a:t>Liceul</a:t>
            </a:r>
            <a:r>
              <a:rPr lang="en-US" sz="3600" b="1" dirty="0"/>
              <a:t> </a:t>
            </a:r>
            <a:r>
              <a:rPr lang="en-US" sz="3600" b="1" dirty="0" err="1"/>
              <a:t>Tehnologic</a:t>
            </a:r>
            <a:r>
              <a:rPr lang="en-US" sz="3600" b="1" dirty="0"/>
              <a:t> “</a:t>
            </a:r>
            <a:r>
              <a:rPr lang="en-US" sz="3600" b="1" dirty="0" err="1"/>
              <a:t>Aurel</a:t>
            </a:r>
            <a:r>
              <a:rPr lang="en-US" sz="3600" b="1" dirty="0"/>
              <a:t> </a:t>
            </a:r>
            <a:r>
              <a:rPr lang="en-US" sz="3600" b="1" dirty="0" err="1"/>
              <a:t>Vlaicu</a:t>
            </a:r>
            <a:r>
              <a:rPr lang="en-US" sz="3600" b="1" dirty="0"/>
              <a:t>” </a:t>
            </a:r>
            <a:r>
              <a:rPr lang="en-US" sz="3600" b="1" dirty="0" smtClean="0"/>
              <a:t>Cluj-Napoca</a:t>
            </a:r>
            <a:endParaRPr lang="en-US" sz="3600" b="1" dirty="0"/>
          </a:p>
        </p:txBody>
      </p:sp>
      <p:sp>
        <p:nvSpPr>
          <p:cNvPr id="5" name="Rectangle 4"/>
          <p:cNvSpPr/>
          <p:nvPr/>
        </p:nvSpPr>
        <p:spPr>
          <a:xfrm>
            <a:off x="251520" y="1092845"/>
            <a:ext cx="55214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B-</a:t>
            </a:r>
            <a:r>
              <a:rPr lang="en-US" sz="1600" b="1" dirty="0" err="1"/>
              <a:t>dul</a:t>
            </a:r>
            <a:r>
              <a:rPr lang="en-US" sz="1600" b="1" dirty="0"/>
              <a:t> </a:t>
            </a:r>
            <a:r>
              <a:rPr lang="en-US" sz="1600" b="1" dirty="0" err="1"/>
              <a:t>Muncii</a:t>
            </a:r>
            <a:r>
              <a:rPr lang="en-US" sz="1600" b="1" dirty="0"/>
              <a:t> </a:t>
            </a:r>
            <a:r>
              <a:rPr lang="en-US" sz="1600" b="1" dirty="0" err="1"/>
              <a:t>nr</a:t>
            </a:r>
            <a:r>
              <a:rPr lang="en-US" sz="1600" b="1" dirty="0"/>
              <a:t>. </a:t>
            </a:r>
            <a:r>
              <a:rPr lang="en-US" sz="1600" b="1" dirty="0" smtClean="0"/>
              <a:t>199-201</a:t>
            </a:r>
            <a:r>
              <a:rPr lang="ro-RO" sz="1600" b="1" dirty="0" smtClean="0"/>
              <a:t>                </a:t>
            </a:r>
            <a:r>
              <a:rPr lang="en-US" sz="1600" b="1" dirty="0" smtClean="0"/>
              <a:t>Tel</a:t>
            </a:r>
            <a:r>
              <a:rPr lang="en-US" sz="1600" b="1" dirty="0"/>
              <a:t>. / Fax: 0264-415-117 </a:t>
            </a:r>
          </a:p>
          <a:p>
            <a:r>
              <a:rPr lang="en-US" sz="1600" b="1" dirty="0"/>
              <a:t>e-mail: </a:t>
            </a:r>
            <a:r>
              <a:rPr lang="en-US" sz="1600" b="1" dirty="0" smtClean="0">
                <a:hlinkClick r:id="rId5"/>
              </a:rPr>
              <a:t>gsavlaicu@yahoo.com</a:t>
            </a:r>
            <a:r>
              <a:rPr lang="ro-RO" sz="1600" b="1" dirty="0" smtClean="0"/>
              <a:t>      </a:t>
            </a:r>
            <a:r>
              <a:rPr lang="en-US" sz="1600" b="1" dirty="0" smtClean="0"/>
              <a:t>Website: </a:t>
            </a:r>
            <a:r>
              <a:rPr lang="en-GB" sz="1600" dirty="0" smtClean="0"/>
              <a:t>www.gsavlaicu.ro</a:t>
            </a:r>
            <a:r>
              <a:rPr lang="en-GB" sz="1600" dirty="0"/>
              <a:t>/</a:t>
            </a:r>
            <a:endParaRPr lang="en-US" sz="1600" b="1" dirty="0"/>
          </a:p>
        </p:txBody>
      </p:sp>
      <p:sp>
        <p:nvSpPr>
          <p:cNvPr id="6" name="Rectangle 5"/>
          <p:cNvSpPr/>
          <p:nvPr/>
        </p:nvSpPr>
        <p:spPr>
          <a:xfrm>
            <a:off x="-1" y="1976871"/>
            <a:ext cx="5772965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350" algn="ctr">
              <a:spcBef>
                <a:spcPts val="600"/>
              </a:spcBef>
              <a:defRPr/>
            </a:pPr>
            <a:r>
              <a:rPr lang="ro-RO" b="1" dirty="0" smtClean="0">
                <a:solidFill>
                  <a:schemeClr val="dk1"/>
                </a:solidFill>
                <a:cs typeface="Arial" pitchFamily="34" charset="0"/>
              </a:rPr>
              <a:t>OFERTĂ EDUCAȚIONALĂ PENTRU ANUL ȘCOLAR 2019-2020</a:t>
            </a:r>
          </a:p>
          <a:p>
            <a:pPr marR="6350" algn="ctr">
              <a:spcBef>
                <a:spcPts val="600"/>
              </a:spcBef>
              <a:defRPr/>
            </a:pPr>
            <a:r>
              <a:rPr lang="en-US" b="1" dirty="0" smtClean="0">
                <a:solidFill>
                  <a:schemeClr val="dk1"/>
                </a:solidFill>
                <a:cs typeface="Arial" pitchFamily="34" charset="0"/>
              </a:rPr>
              <a:t>ÎNVĂŢĂMÂNT PROFESIONAL DUAL</a:t>
            </a:r>
            <a:endParaRPr lang="ro-RO" b="1" dirty="0" smtClean="0">
              <a:solidFill>
                <a:schemeClr val="dk1"/>
              </a:solidFill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98004"/>
            <a:ext cx="2641971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7" y="2466640"/>
            <a:ext cx="2662699" cy="1497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6" y="5089121"/>
            <a:ext cx="2664000" cy="18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6" y="3974677"/>
            <a:ext cx="2664000" cy="1456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9" b="32449"/>
          <a:stretch/>
        </p:blipFill>
        <p:spPr>
          <a:xfrm>
            <a:off x="72008" y="4492176"/>
            <a:ext cx="1361084" cy="6374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9421" y="4507818"/>
            <a:ext cx="7539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rgbClr val="FF0000"/>
                </a:solidFill>
              </a:rPr>
              <a:t>STAR-T</a:t>
            </a:r>
            <a:endParaRPr lang="en-GB" sz="16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55602" y="4044706"/>
            <a:ext cx="608416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r>
              <a:rPr lang="ro-RO" sz="240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genți economici parteneri:</a:t>
            </a:r>
            <a:r>
              <a:rPr lang="ro-RO" sz="2400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en-US" sz="24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222" y="2763601"/>
            <a:ext cx="57645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6350">
              <a:defRPr/>
            </a:pPr>
            <a:r>
              <a:rPr lang="en-US" b="1" dirty="0">
                <a:solidFill>
                  <a:schemeClr val="dk1"/>
                </a:solidFill>
                <a:cs typeface="Arial" pitchFamily="34" charset="0"/>
              </a:rPr>
              <a:t>-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Electromecanic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utilaje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şi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instalaţii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industriale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dirty="0">
                <a:solidFill>
                  <a:schemeClr val="dk1"/>
                </a:solidFill>
                <a:cs typeface="Arial" pitchFamily="34" charset="0"/>
              </a:rPr>
              <a:t>- 14 </a:t>
            </a:r>
            <a:r>
              <a:rPr lang="en-US" b="1" dirty="0" err="1">
                <a:solidFill>
                  <a:schemeClr val="dk1"/>
                </a:solidFill>
                <a:cs typeface="Arial" pitchFamily="34" charset="0"/>
              </a:rPr>
              <a:t>locuri</a:t>
            </a:r>
            <a:endParaRPr lang="en-US" b="1" dirty="0">
              <a:solidFill>
                <a:schemeClr val="dk1"/>
              </a:solidFill>
              <a:cs typeface="Arial" pitchFamily="34" charset="0"/>
            </a:endParaRPr>
          </a:p>
          <a:p>
            <a:pPr marR="6350"/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-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Sudor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- 19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locuri</a:t>
            </a:r>
            <a:endParaRPr lang="en-US" b="1" i="1" dirty="0">
              <a:solidFill>
                <a:schemeClr val="dk1"/>
              </a:solidFill>
              <a:cs typeface="Arial" pitchFamily="34" charset="0"/>
            </a:endParaRPr>
          </a:p>
          <a:p>
            <a:pPr marR="6350">
              <a:defRPr/>
            </a:pP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- Operator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pe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maşini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cu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comandă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numerică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- 31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locuri</a:t>
            </a:r>
            <a:endParaRPr lang="en-US" b="1" i="1" dirty="0">
              <a:solidFill>
                <a:schemeClr val="dk1"/>
              </a:solidFill>
              <a:cs typeface="Arial" pitchFamily="34" charset="0"/>
            </a:endParaRPr>
          </a:p>
          <a:p>
            <a:pPr marR="6350">
              <a:defRPr/>
            </a:pP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-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Lăcătuş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construcţii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metalice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şi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utilaj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dk1"/>
                </a:solidFill>
                <a:cs typeface="Arial" pitchFamily="34" charset="0"/>
              </a:rPr>
              <a:t>tehnologic</a:t>
            </a:r>
            <a:r>
              <a:rPr lang="en-US" b="1" i="1" dirty="0">
                <a:solidFill>
                  <a:schemeClr val="dk1"/>
                </a:solidFill>
                <a:cs typeface="Arial" pitchFamily="34" charset="0"/>
              </a:rPr>
              <a:t> - 20 </a:t>
            </a:r>
            <a:r>
              <a:rPr lang="en-US" b="1" i="1" dirty="0" err="1" smtClean="0">
                <a:solidFill>
                  <a:schemeClr val="dk1"/>
                </a:solidFill>
                <a:cs typeface="Arial" pitchFamily="34" charset="0"/>
              </a:rPr>
              <a:t>locuri</a:t>
            </a:r>
            <a:endParaRPr lang="en-US" b="1" i="1" dirty="0">
              <a:solidFill>
                <a:schemeClr val="dk1"/>
              </a:solidFill>
              <a:cs typeface="Arial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040" y="4492176"/>
            <a:ext cx="637200" cy="637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455" y="5850931"/>
            <a:ext cx="2108699" cy="54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696" y="4492176"/>
            <a:ext cx="2168622" cy="637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48" y="5129376"/>
            <a:ext cx="1548750" cy="637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455" y="5143952"/>
            <a:ext cx="2252429" cy="637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245" y="5143952"/>
            <a:ext cx="1323415" cy="6372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54" y="5766656"/>
            <a:ext cx="1491000" cy="540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088" y="5795728"/>
            <a:ext cx="1334572" cy="540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10" y="6306656"/>
            <a:ext cx="1858235" cy="5400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883" y="6306656"/>
            <a:ext cx="1418400" cy="5400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283" y="6318000"/>
            <a:ext cx="1752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47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75</Words>
  <Application>Microsoft Office PowerPoint</Application>
  <PresentationFormat>On-screen Show (4:3)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Profesor</cp:lastModifiedBy>
  <cp:revision>19</cp:revision>
  <dcterms:created xsi:type="dcterms:W3CDTF">2017-02-03T07:35:08Z</dcterms:created>
  <dcterms:modified xsi:type="dcterms:W3CDTF">2019-04-22T10:16:52Z</dcterms:modified>
</cp:coreProperties>
</file>