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735763" cy="98663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8A597-AF1E-4F13-AC6C-73C35D07A284}" type="datetimeFigureOut">
              <a:rPr lang="en-US" smtClean="0"/>
              <a:t>4/23/2019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D7B9B-F82C-4AAF-A1EE-D64ED556B4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2644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8A597-AF1E-4F13-AC6C-73C35D07A284}" type="datetimeFigureOut">
              <a:rPr lang="en-US" smtClean="0"/>
              <a:t>4/23/2019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D7B9B-F82C-4AAF-A1EE-D64ED556B4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063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8A597-AF1E-4F13-AC6C-73C35D07A284}" type="datetimeFigureOut">
              <a:rPr lang="en-US" smtClean="0"/>
              <a:t>4/23/2019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D7B9B-F82C-4AAF-A1EE-D64ED556B4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756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8A597-AF1E-4F13-AC6C-73C35D07A284}" type="datetimeFigureOut">
              <a:rPr lang="en-US" smtClean="0"/>
              <a:t>4/23/2019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D7B9B-F82C-4AAF-A1EE-D64ED556B4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997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8A597-AF1E-4F13-AC6C-73C35D07A284}" type="datetimeFigureOut">
              <a:rPr lang="en-US" smtClean="0"/>
              <a:t>4/23/2019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D7B9B-F82C-4AAF-A1EE-D64ED556B4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073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8A597-AF1E-4F13-AC6C-73C35D07A284}" type="datetimeFigureOut">
              <a:rPr lang="en-US" smtClean="0"/>
              <a:t>4/23/2019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D7B9B-F82C-4AAF-A1EE-D64ED556B4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750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8A597-AF1E-4F13-AC6C-73C35D07A284}" type="datetimeFigureOut">
              <a:rPr lang="en-US" smtClean="0"/>
              <a:t>4/23/2019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D7B9B-F82C-4AAF-A1EE-D64ED556B4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948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8A597-AF1E-4F13-AC6C-73C35D07A284}" type="datetimeFigureOut">
              <a:rPr lang="en-US" smtClean="0"/>
              <a:t>4/23/2019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D7B9B-F82C-4AAF-A1EE-D64ED556B4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4632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8A597-AF1E-4F13-AC6C-73C35D07A284}" type="datetimeFigureOut">
              <a:rPr lang="en-US" smtClean="0"/>
              <a:t>4/23/2019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D7B9B-F82C-4AAF-A1EE-D64ED556B4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509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8A597-AF1E-4F13-AC6C-73C35D07A284}" type="datetimeFigureOut">
              <a:rPr lang="en-US" smtClean="0"/>
              <a:t>4/23/2019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D7B9B-F82C-4AAF-A1EE-D64ED556B4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36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8A597-AF1E-4F13-AC6C-73C35D07A284}" type="datetimeFigureOut">
              <a:rPr lang="en-US" smtClean="0"/>
              <a:t>4/23/2019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D7B9B-F82C-4AAF-A1EE-D64ED556B4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787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58A597-AF1E-4F13-AC6C-73C35D07A284}" type="datetimeFigureOut">
              <a:rPr lang="en-US" smtClean="0"/>
              <a:t>4/23/2019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3D7B9B-F82C-4AAF-A1EE-D64ED556B4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067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Image result for colegiul ana aslan cluj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1" y="-17805"/>
            <a:ext cx="4030133" cy="302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colegiulaslancluj.ro/wp-content/uploads/2014/04/chimie-industriala-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9099" y="1384300"/>
            <a:ext cx="4460486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6096000" y="1384300"/>
            <a:ext cx="6096000" cy="4702569"/>
          </a:xfrm>
          <a:prstGeom prst="rect">
            <a:avLst/>
          </a:prstGeom>
        </p:spPr>
        <p:txBody>
          <a:bodyPr>
            <a:spAutoFit/>
          </a:bodyPr>
          <a:lstStyle/>
          <a:p>
            <a:pPr marR="417195" algn="ctr">
              <a:lnSpc>
                <a:spcPct val="107000"/>
              </a:lnSpc>
            </a:pPr>
            <a:r>
              <a:rPr lang="ro-RO" sz="2800" b="1" dirty="0" smtClean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ÎNVĂȚĂMÂNT PROFESIONAL CU DURATA DE 3 ANI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r>
              <a:rPr lang="en-US" sz="2000" b="1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Domeniul</a:t>
            </a:r>
            <a:r>
              <a:rPr lang="en-US" sz="20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000" b="1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Estetica</a:t>
            </a:r>
            <a:r>
              <a:rPr lang="en-US" sz="20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și</a:t>
            </a:r>
            <a:r>
              <a:rPr lang="en-US" sz="20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igiena</a:t>
            </a:r>
            <a:r>
              <a:rPr lang="en-US" sz="20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corpului</a:t>
            </a:r>
            <a:r>
              <a:rPr lang="en-US" sz="20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omenesc</a:t>
            </a:r>
            <a:endParaRPr lang="en-US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417195" algn="ctr">
              <a:lnSpc>
                <a:spcPct val="107000"/>
              </a:lnSpc>
            </a:pPr>
            <a:r>
              <a:rPr lang="en-US" sz="2000" b="1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Specializarea</a:t>
            </a:r>
            <a:r>
              <a:rPr lang="en-US" sz="20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000" b="1" dirty="0" err="1" smtClean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Frizer-Coafor-Manichiurist-Pedichiurist</a:t>
            </a:r>
            <a:r>
              <a:rPr lang="en-US" sz="20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, </a:t>
            </a:r>
            <a:r>
              <a:rPr lang="en-US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14</a:t>
            </a:r>
            <a:r>
              <a:rPr lang="ro-RO" sz="20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locuri</a:t>
            </a:r>
            <a:endParaRPr lang="en-US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417195" algn="ctr">
              <a:lnSpc>
                <a:spcPct val="107000"/>
              </a:lnSpc>
            </a:pPr>
            <a:r>
              <a:rPr lang="ro-RO" b="1" u="none" strike="noStrike" dirty="0" smtClean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417195" algn="ctr">
              <a:lnSpc>
                <a:spcPct val="107000"/>
              </a:lnSpc>
            </a:pPr>
            <a:r>
              <a:rPr lang="ro-RO" sz="2800" b="1" dirty="0" smtClean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ÎNVĂȚĂMÂNT PROFESIONAL DUAL CU DURATA DE 3 ANI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417195" algn="ctr">
              <a:lnSpc>
                <a:spcPct val="107000"/>
              </a:lnSpc>
            </a:pPr>
            <a:r>
              <a:rPr lang="ro-RO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Domeniul: Chimie industrială </a:t>
            </a:r>
            <a:endParaRPr lang="en-US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417195" algn="ctr">
              <a:lnSpc>
                <a:spcPct val="107000"/>
              </a:lnSpc>
            </a:pPr>
            <a:r>
              <a:rPr lang="ro-RO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Specializarea: </a:t>
            </a:r>
            <a:r>
              <a:rPr lang="ro-RO" b="1" dirty="0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Operator în industria de medicamente și produse cosmetic</a:t>
            </a:r>
            <a:r>
              <a:rPr lang="en-US" b="1" dirty="0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</a:p>
          <a:p>
            <a:pPr marR="417195">
              <a:lnSpc>
                <a:spcPct val="107000"/>
              </a:lnSpc>
            </a:pPr>
            <a:r>
              <a:rPr lang="ro-RO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28 locuri</a:t>
            </a:r>
            <a:r>
              <a:rPr lang="en-US" b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operator </a:t>
            </a:r>
            <a:r>
              <a:rPr lang="en-US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economic</a:t>
            </a:r>
            <a:r>
              <a:rPr lang="ro-RO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SC TERAPIA SA</a:t>
            </a:r>
            <a:r>
              <a:rPr lang="en-US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417195">
              <a:lnSpc>
                <a:spcPct val="107000"/>
              </a:lnSpc>
            </a:pPr>
            <a:r>
              <a:rPr lang="en-US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14 </a:t>
            </a:r>
            <a:r>
              <a:rPr lang="en-US" b="1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locuri</a:t>
            </a:r>
            <a:r>
              <a:rPr lang="en-US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operator 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economic </a:t>
            </a:r>
            <a:r>
              <a:rPr lang="ro-RO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SC FARMEC SA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1" y="3757084"/>
            <a:ext cx="4532712" cy="307551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95700" y="165100"/>
            <a:ext cx="82550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u="sng" dirty="0" smtClean="0">
                <a:solidFill>
                  <a:srgbClr val="C00000"/>
                </a:solidFill>
              </a:rPr>
              <a:t>COLEGIUL TEHNIC “ANA ASLAN”</a:t>
            </a:r>
          </a:p>
          <a:p>
            <a:pPr algn="ctr"/>
            <a:r>
              <a:rPr lang="en-US" sz="2400" b="1" u="sng" dirty="0" smtClean="0">
                <a:solidFill>
                  <a:srgbClr val="C00000"/>
                </a:solidFill>
              </a:rPr>
              <a:t>OFERTA EDUCA</a:t>
            </a:r>
            <a:r>
              <a:rPr lang="ro-RO" sz="2400" b="1" u="sng" dirty="0" smtClean="0">
                <a:solidFill>
                  <a:srgbClr val="C00000"/>
                </a:solidFill>
              </a:rPr>
              <a:t>ȚIONALĂ PENTRU ANUL ȘCOLAR 2019-2020</a:t>
            </a:r>
            <a:endParaRPr lang="en-US" sz="2400" b="1" u="sng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2866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33</Words>
  <Application>Microsoft Office PowerPoint</Application>
  <PresentationFormat>Widescreen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Anton Alina</dc:creator>
  <cp:lastModifiedBy>admin</cp:lastModifiedBy>
  <cp:revision>6</cp:revision>
  <cp:lastPrinted>2019-04-23T07:56:12Z</cp:lastPrinted>
  <dcterms:created xsi:type="dcterms:W3CDTF">2019-04-18T08:29:27Z</dcterms:created>
  <dcterms:modified xsi:type="dcterms:W3CDTF">2019-04-23T07:57:02Z</dcterms:modified>
</cp:coreProperties>
</file>