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070"/>
    <a:srgbClr val="00518E"/>
    <a:srgbClr val="003399"/>
    <a:srgbClr val="FFFFFF"/>
    <a:srgbClr val="422C16"/>
    <a:srgbClr val="0C788E"/>
    <a:srgbClr val="006666"/>
    <a:srgbClr val="0099CC"/>
    <a:srgbClr val="660066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Stil tematic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23" autoAdjust="0"/>
    <p:restoredTop sz="94652" autoAdjust="0"/>
  </p:normalViewPr>
  <p:slideViewPr>
    <p:cSldViewPr>
      <p:cViewPr>
        <p:scale>
          <a:sx n="100" d="100"/>
          <a:sy n="100" d="100"/>
        </p:scale>
        <p:origin x="-22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o-RO" smtClean="0"/>
              <a:t>Clic pentru a edita stilul de subtitlu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5C912-8873-42F0-9CCE-17B3A8E2C5B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42054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A588D-E120-4727-9DB3-BF30F3C2276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971756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085AE-4E1E-4FC4-A350-36BE77AAD1B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263071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B5705-44A9-4BA9-84EF-73985B5E752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658224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8D28C-67E6-4FDD-879A-4DB532A4938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676771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D0F794-328D-4A30-8338-D7C5231BD7A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465572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8BF63-0439-478C-B2B1-DA4B5FE3896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744967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44B52-221D-4A1C-B21F-382FFCD71A8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0660978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0BA9DD-D76D-4EF4-AC5E-314C7A171AD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305661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9480E-A8EF-4475-A026-E153F027592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106784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B91E2-1A19-42CB-B7F2-A70C215FDF9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146275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0AE7E4E-CB80-46BF-9570-7A750FEE7E9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703439"/>
            <a:ext cx="3009932" cy="2160240"/>
          </a:xfrm>
          <a:prstGeom prst="ellipse">
            <a:avLst/>
          </a:prstGeom>
          <a:noFill/>
          <a:ln>
            <a:noFill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algn="in">
                <a:solidFill>
                  <a:srgbClr val="F2F2F2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4" name="Picture 6" descr="erasm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182" y="3037678"/>
            <a:ext cx="1793669" cy="113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7177" name="Picture 9" descr="Scoala altfel 2017-2018-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175523"/>
            <a:ext cx="1927015" cy="1374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498" y="4438724"/>
            <a:ext cx="2224929" cy="1582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7180" name="Picture 12" descr="CTVU 00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529" y="5519162"/>
            <a:ext cx="1927015" cy="1307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7181" name="Picture 13" descr="geografi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558" y="5649677"/>
            <a:ext cx="1764442" cy="1214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7179" name="Picture 11" descr="desen tehnic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418641"/>
            <a:ext cx="2088232" cy="1448808"/>
          </a:xfrm>
          <a:prstGeom prst="ellipse">
            <a:avLst/>
          </a:prstGeom>
          <a:noFill/>
          <a:ln>
            <a:noFill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algn="in">
                <a:solidFill>
                  <a:srgbClr val="F2F2F2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5" name="Picture 7" descr="Scoala altfel 2017-2018-19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0519"/>
            <a:ext cx="1746487" cy="1197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7176" name="Picture 8" descr="IMG_733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570" y="5427115"/>
            <a:ext cx="1970988" cy="1440334"/>
          </a:xfrm>
          <a:prstGeom prst="ellipse">
            <a:avLst/>
          </a:prstGeom>
          <a:noFill/>
          <a:ln>
            <a:noFill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algn="in">
                <a:solidFill>
                  <a:srgbClr val="F2F2F2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816" y="2977977"/>
            <a:ext cx="2675072" cy="221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145" y="1628800"/>
            <a:ext cx="2658517" cy="22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816" y="188639"/>
            <a:ext cx="2605462" cy="2305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200" y="476672"/>
            <a:ext cx="5314329" cy="523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249" y="1278839"/>
            <a:ext cx="4584229" cy="419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60" y="68554"/>
            <a:ext cx="1008112" cy="1008112"/>
          </a:xfrm>
          <a:prstGeom prst="ellipse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2502209" y="1650044"/>
            <a:ext cx="3888432" cy="23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sz="12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Cambria" pitchFamily="18" charset="0"/>
                <a:cs typeface="Arial" pitchFamily="34" charset="0"/>
              </a:rPr>
              <a:t>Învăţământ profesional cu durata de 3 ani — zi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439" y="1933533"/>
            <a:ext cx="5346059" cy="2208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486" y="4175523"/>
            <a:ext cx="556481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48" name="Dreptunghi 47"/>
          <p:cNvSpPr/>
          <p:nvPr/>
        </p:nvSpPr>
        <p:spPr>
          <a:xfrm>
            <a:off x="3153544" y="999902"/>
            <a:ext cx="2765106" cy="27699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angle"/>
              <a:contourClr>
                <a:schemeClr val="bg2"/>
              </a:contourClr>
            </a:sp3d>
          </a:bodyPr>
          <a:lstStyle/>
          <a:p>
            <a:pPr algn="ctr"/>
            <a:r>
              <a:rPr lang="ro-RO" sz="1200" b="1" dirty="0" smtClean="0">
                <a:ln w="50800"/>
                <a:solidFill>
                  <a:srgbClr val="004070"/>
                </a:solidFill>
                <a:latin typeface="Cambria" pitchFamily="18" charset="0"/>
              </a:rPr>
              <a:t>- un drum bine ales -</a:t>
            </a:r>
            <a:endParaRPr lang="ro-RO" sz="1200" b="1" dirty="0">
              <a:ln w="50800"/>
              <a:solidFill>
                <a:srgbClr val="00407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460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5184</TotalTime>
  <Words>15</Words>
  <Application>Microsoft Office PowerPoint</Application>
  <PresentationFormat>Expunere pe ecran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2" baseType="lpstr">
      <vt:lpstr>Diseño predeterminado</vt:lpstr>
      <vt:lpstr>Prezentare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SALA42</cp:lastModifiedBy>
  <cp:revision>712</cp:revision>
  <dcterms:created xsi:type="dcterms:W3CDTF">2010-05-23T14:28:12Z</dcterms:created>
  <dcterms:modified xsi:type="dcterms:W3CDTF">2019-04-17T09:35:22Z</dcterms:modified>
</cp:coreProperties>
</file>