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3" autoAdjust="0"/>
    <p:restoredTop sz="94660"/>
  </p:normalViewPr>
  <p:slideViewPr>
    <p:cSldViewPr snapToGrid="0">
      <p:cViewPr>
        <p:scale>
          <a:sx n="81" d="100"/>
          <a:sy n="81" d="100"/>
        </p:scale>
        <p:origin x="-25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82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89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437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482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83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5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275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20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033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64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08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16FA9-F118-4E0F-9FA1-3EAD286A9EE2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C61E4-6895-42D5-A6DB-A27D4FE54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97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454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479"/>
            <a:ext cx="5767316" cy="155421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0" y="1825625"/>
            <a:ext cx="4495799" cy="435133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8120418" y="136479"/>
            <a:ext cx="3909657" cy="6591867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5445458" y="4366230"/>
            <a:ext cx="2562225" cy="2190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6563" y="129570"/>
            <a:ext cx="2952750" cy="1371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5457" y="1488282"/>
            <a:ext cx="2813855" cy="274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1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4</cp:revision>
  <dcterms:created xsi:type="dcterms:W3CDTF">2019-04-18T10:25:18Z</dcterms:created>
  <dcterms:modified xsi:type="dcterms:W3CDTF">2019-05-06T10:27:55Z</dcterms:modified>
</cp:coreProperties>
</file>